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28/05/2025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Bolo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aseiro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aranja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ogurte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ia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Luísa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8 ovos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Raspa e sumo de 1 laranja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1 iogurte natural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3 medidas do iogurte em açúcar</a:t>
            </a:r>
          </a:p>
          <a:p>
            <a:pPr marL="285750" indent="-285750">
              <a:buFontTx/>
              <a:buChar char="-"/>
            </a:pPr>
            <a:r>
              <a:rPr lang="pt-PT" dirty="0"/>
              <a:t>3 medidas do iogurte em </a:t>
            </a:r>
            <a:r>
              <a:rPr lang="pt-PT" dirty="0" smtClean="0"/>
              <a:t>farinha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1/2 medida </a:t>
            </a:r>
            <a:r>
              <a:rPr lang="pt-PT" dirty="0"/>
              <a:t>do iogurte em </a:t>
            </a:r>
            <a:r>
              <a:rPr lang="pt-PT" dirty="0" smtClean="0"/>
              <a:t>óleo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8" y="2117670"/>
            <a:ext cx="3032633" cy="36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Separar os ovos das claras e bater as claras em castelo e reservar;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2º) Obter a raspa e o sumo de uma laranja;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53" y="1987505"/>
            <a:ext cx="1343906" cy="10079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96" y="3318810"/>
            <a:ext cx="2847927" cy="21359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15" y="2980302"/>
            <a:ext cx="1324107" cy="1765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5" y="2002919"/>
            <a:ext cx="1504022" cy="17447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760693" y="4830922"/>
            <a:ext cx="1574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Fazer o sumo de laranja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27899" y="4385474"/>
            <a:ext cx="123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Obter a raspa de laranja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619014" y="3515341"/>
            <a:ext cx="1232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Claras em Castelo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015204" y="2064166"/>
            <a:ext cx="14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Separar as gemas das claras</a:t>
            </a:r>
            <a:endParaRPr lang="pt-P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00013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Bater as gemas com o açúcar e o iogurte;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Juntar o óleo, o sumo e raspa da laranja,  a farinha e voltar a bater;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5º) Quando a massa cria bolhas, juntar as claras batidas em castelo </a:t>
            </a:r>
          </a:p>
          <a:p>
            <a:r>
              <a:rPr lang="pt-PT" dirty="0" smtClean="0"/>
              <a:t>e envolver;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9" y="4127539"/>
            <a:ext cx="1862586" cy="13969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07" y="4118236"/>
            <a:ext cx="1874990" cy="14062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87" y="1940619"/>
            <a:ext cx="1640190" cy="21869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15" y="1940618"/>
            <a:ext cx="1798682" cy="219058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457188" y="3728226"/>
            <a:ext cx="1216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Juntar o iogurte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853846" y="3721679"/>
            <a:ext cx="1216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Medir o açúcar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67887" y="5177286"/>
            <a:ext cx="12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Juntar a raspa de laranja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707770" y="5177286"/>
            <a:ext cx="12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Juntar o sumo de laranja</a:t>
            </a:r>
            <a:endParaRPr lang="pt-P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205668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6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Untar a forma com manteiga e polvilhar com farinha;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7</a:t>
            </a:r>
            <a:r>
              <a:rPr lang="pt-PT" dirty="0" smtClean="0"/>
              <a:t>º</a:t>
            </a:r>
            <a:r>
              <a:rPr lang="pt-PT" dirty="0"/>
              <a:t>) C</a:t>
            </a:r>
            <a:r>
              <a:rPr lang="pt-PT" dirty="0" smtClean="0"/>
              <a:t>olocar o preparado na forma e levar ao forno a 180ºC, </a:t>
            </a:r>
          </a:p>
          <a:p>
            <a:r>
              <a:rPr lang="pt-PT" dirty="0" smtClean="0"/>
              <a:t>durante 35 minutos;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dirty="0" smtClean="0"/>
              <a:t>8º</a:t>
            </a:r>
            <a:r>
              <a:rPr lang="pt-PT" dirty="0"/>
              <a:t>) </a:t>
            </a:r>
            <a:r>
              <a:rPr lang="pt-PT" dirty="0" smtClean="0"/>
              <a:t>Retirar do forno, desenformar com cuidado, </a:t>
            </a:r>
          </a:p>
          <a:p>
            <a:r>
              <a:rPr lang="pt-PT" dirty="0" smtClean="0"/>
              <a:t>deixar arrefecer! E bom apetite;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06" y="2107946"/>
            <a:ext cx="1989625" cy="14922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94" y="2115848"/>
            <a:ext cx="2044179" cy="15331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94" y="3600165"/>
            <a:ext cx="2116360" cy="188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36" y="3584005"/>
            <a:ext cx="1671695" cy="190016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4139" y="3410662"/>
            <a:ext cx="149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Preparado na forma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72063" y="3224463"/>
            <a:ext cx="148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Colocar a forma com a massa no forno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91202" y="5175134"/>
            <a:ext cx="1216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Desenformar o bolo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39779" y="5086178"/>
            <a:ext cx="1216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solidFill>
                  <a:schemeClr val="bg1"/>
                </a:solidFill>
              </a:rPr>
              <a:t>O bolo preparado</a:t>
            </a:r>
            <a:endParaRPr lang="pt-P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281</Words>
  <Application>Microsoft Office PowerPoint</Application>
  <PresentationFormat>Ecrã Panorâmico</PresentationFormat>
  <Paragraphs>90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Julia Mendes</cp:lastModifiedBy>
  <cp:revision>15</cp:revision>
  <dcterms:created xsi:type="dcterms:W3CDTF">2023-02-27T10:13:03Z</dcterms:created>
  <dcterms:modified xsi:type="dcterms:W3CDTF">2025-05-28T10:02:49Z</dcterms:modified>
</cp:coreProperties>
</file>