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3" r:id="rId4"/>
    <p:sldId id="1191" r:id="rId5"/>
    <p:sldId id="1192" r:id="rId6"/>
    <p:sldId id="1194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e Moreira" userId="ecba004baf489fd6" providerId="LiveId" clId="{FCB5F91C-FD38-4BB5-9224-24804FF08C4F}"/>
    <pc:docChg chg="custSel modSld">
      <pc:chgData name="Elisabete Moreira" userId="ecba004baf489fd6" providerId="LiveId" clId="{FCB5F91C-FD38-4BB5-9224-24804FF08C4F}" dt="2025-05-25T22:17:03.277" v="28" actId="1076"/>
      <pc:docMkLst>
        <pc:docMk/>
      </pc:docMkLst>
      <pc:sldChg chg="modSp mod">
        <pc:chgData name="Elisabete Moreira" userId="ecba004baf489fd6" providerId="LiveId" clId="{FCB5F91C-FD38-4BB5-9224-24804FF08C4F}" dt="2025-05-25T21:53:15.264" v="0" actId="255"/>
        <pc:sldMkLst>
          <pc:docMk/>
          <pc:sldMk cId="1965560797" sldId="1188"/>
        </pc:sldMkLst>
        <pc:spChg chg="mod">
          <ac:chgData name="Elisabete Moreira" userId="ecba004baf489fd6" providerId="LiveId" clId="{FCB5F91C-FD38-4BB5-9224-24804FF08C4F}" dt="2025-05-25T21:53:15.264" v="0" actId="255"/>
          <ac:spMkLst>
            <pc:docMk/>
            <pc:sldMk cId="1965560797" sldId="1188"/>
            <ac:spMk id="23" creationId="{CAE04E8A-5A88-4967-B267-36721712E141}"/>
          </ac:spMkLst>
        </pc:spChg>
      </pc:sldChg>
      <pc:sldChg chg="delSp modSp mod">
        <pc:chgData name="Elisabete Moreira" userId="ecba004baf489fd6" providerId="LiveId" clId="{FCB5F91C-FD38-4BB5-9224-24804FF08C4F}" dt="2025-05-25T22:15:41.472" v="10" actId="478"/>
        <pc:sldMkLst>
          <pc:docMk/>
          <pc:sldMk cId="2647357481" sldId="1189"/>
        </pc:sldMkLst>
        <pc:picChg chg="del mod">
          <ac:chgData name="Elisabete Moreira" userId="ecba004baf489fd6" providerId="LiveId" clId="{FCB5F91C-FD38-4BB5-9224-24804FF08C4F}" dt="2025-05-25T22:15:41.472" v="10" actId="478"/>
          <ac:picMkLst>
            <pc:docMk/>
            <pc:sldMk cId="2647357481" sldId="1189"/>
            <ac:picMk id="9" creationId="{C7D87E34-4F43-4870-960B-36944350FC64}"/>
          </ac:picMkLst>
        </pc:picChg>
      </pc:sldChg>
      <pc:sldChg chg="modSp mod">
        <pc:chgData name="Elisabete Moreira" userId="ecba004baf489fd6" providerId="LiveId" clId="{FCB5F91C-FD38-4BB5-9224-24804FF08C4F}" dt="2025-05-25T22:16:46.381" v="25" actId="1076"/>
        <pc:sldMkLst>
          <pc:docMk/>
          <pc:sldMk cId="217876507" sldId="1192"/>
        </pc:sldMkLst>
        <pc:picChg chg="mod">
          <ac:chgData name="Elisabete Moreira" userId="ecba004baf489fd6" providerId="LiveId" clId="{FCB5F91C-FD38-4BB5-9224-24804FF08C4F}" dt="2025-05-25T22:16:38.309" v="23" actId="1076"/>
          <ac:picMkLst>
            <pc:docMk/>
            <pc:sldMk cId="217876507" sldId="1192"/>
            <ac:picMk id="3" creationId="{35844B7B-259B-4397-AA4B-5B2EB66F7B66}"/>
          </ac:picMkLst>
        </pc:picChg>
        <pc:picChg chg="mod">
          <ac:chgData name="Elisabete Moreira" userId="ecba004baf489fd6" providerId="LiveId" clId="{FCB5F91C-FD38-4BB5-9224-24804FF08C4F}" dt="2025-05-25T22:16:46.381" v="25" actId="1076"/>
          <ac:picMkLst>
            <pc:docMk/>
            <pc:sldMk cId="217876507" sldId="1192"/>
            <ac:picMk id="8" creationId="{8DD1A178-AC80-439F-AB4A-9E93B4E9DA9B}"/>
          </ac:picMkLst>
        </pc:picChg>
      </pc:sldChg>
      <pc:sldChg chg="modSp mod">
        <pc:chgData name="Elisabete Moreira" userId="ecba004baf489fd6" providerId="LiveId" clId="{FCB5F91C-FD38-4BB5-9224-24804FF08C4F}" dt="2025-05-25T22:16:17.730" v="19" actId="1076"/>
        <pc:sldMkLst>
          <pc:docMk/>
          <pc:sldMk cId="1180042530" sldId="1193"/>
        </pc:sldMkLst>
        <pc:picChg chg="mod">
          <ac:chgData name="Elisabete Moreira" userId="ecba004baf489fd6" providerId="LiveId" clId="{FCB5F91C-FD38-4BB5-9224-24804FF08C4F}" dt="2025-05-25T22:16:17.730" v="19" actId="1076"/>
          <ac:picMkLst>
            <pc:docMk/>
            <pc:sldMk cId="1180042530" sldId="1193"/>
            <ac:picMk id="5" creationId="{9339E778-7607-404C-BBDA-B5C63086F960}"/>
          </ac:picMkLst>
        </pc:picChg>
        <pc:picChg chg="mod">
          <ac:chgData name="Elisabete Moreira" userId="ecba004baf489fd6" providerId="LiveId" clId="{FCB5F91C-FD38-4BB5-9224-24804FF08C4F}" dt="2025-05-25T22:16:14.696" v="18" actId="1076"/>
          <ac:picMkLst>
            <pc:docMk/>
            <pc:sldMk cId="1180042530" sldId="1193"/>
            <ac:picMk id="10" creationId="{67571AAA-6C79-472F-88C1-C33D96D874E5}"/>
          </ac:picMkLst>
        </pc:picChg>
      </pc:sldChg>
      <pc:sldChg chg="modSp mod">
        <pc:chgData name="Elisabete Moreira" userId="ecba004baf489fd6" providerId="LiveId" clId="{FCB5F91C-FD38-4BB5-9224-24804FF08C4F}" dt="2025-05-25T22:17:03.277" v="28" actId="1076"/>
        <pc:sldMkLst>
          <pc:docMk/>
          <pc:sldMk cId="2064172037" sldId="1194"/>
        </pc:sldMkLst>
        <pc:picChg chg="mod">
          <ac:chgData name="Elisabete Moreira" userId="ecba004baf489fd6" providerId="LiveId" clId="{FCB5F91C-FD38-4BB5-9224-24804FF08C4F}" dt="2025-05-25T22:17:03.277" v="28" actId="1076"/>
          <ac:picMkLst>
            <pc:docMk/>
            <pc:sldMk cId="2064172037" sldId="1194"/>
            <ac:picMk id="4" creationId="{66D608EF-1D9C-4DB1-87CD-313828BAB8B9}"/>
          </ac:picMkLst>
        </pc:picChg>
        <pc:picChg chg="mod">
          <ac:chgData name="Elisabete Moreira" userId="ecba004baf489fd6" providerId="LiveId" clId="{FCB5F91C-FD38-4BB5-9224-24804FF08C4F}" dt="2025-05-25T22:16:57.562" v="26" actId="14100"/>
          <ac:picMkLst>
            <pc:docMk/>
            <pc:sldMk cId="2064172037" sldId="1194"/>
            <ac:picMk id="5" creationId="{665169D0-4F40-4A8B-B768-ED40C108B6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25/05/2025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/>
              </a:rPr>
              <a:t>Açorda</a:t>
            </a:r>
            <a:endParaRPr lang="en-GB" sz="2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      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3 Pães (do dia anterior)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2 cabeças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8 ovos</a:t>
            </a:r>
            <a:endParaRPr lang="pt-PT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PT" dirty="0"/>
              <a:t>Coentros </a:t>
            </a:r>
            <a:r>
              <a:rPr lang="pt-PT" dirty="0" err="1"/>
              <a:t>qb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Sal </a:t>
            </a:r>
            <a:r>
              <a:rPr lang="pt-PT" dirty="0" err="1"/>
              <a:t>qb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E83D45-A1A8-4637-AD3E-7634AE465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74" y="2286998"/>
            <a:ext cx="3578531" cy="36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80741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1º) Preparação dos ingredientes. </a:t>
            </a:r>
          </a:p>
          <a:p>
            <a:endParaRPr lang="pt-PT" dirty="0"/>
          </a:p>
          <a:p>
            <a:r>
              <a:rPr lang="pt-PT" dirty="0"/>
              <a:t>   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Parte-se o pão, picam-se os alhos e os coentros.</a:t>
            </a:r>
          </a:p>
          <a:p>
            <a:r>
              <a:rPr lang="pt-PT" dirty="0"/>
              <a:t>     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29773"/>
            <a:ext cx="1974850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427912" y="4938131"/>
            <a:ext cx="2449302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0EAABE5-C797-4C4D-AFDA-561233AA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703" y="2041459"/>
            <a:ext cx="2797834" cy="21639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9463B9D-05B9-4324-9F36-FD2879FE8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703" y="4205430"/>
            <a:ext cx="2797834" cy="23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80741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3º) Batem-se os ovos…</a:t>
            </a:r>
          </a:p>
          <a:p>
            <a:endParaRPr lang="pt-PT" dirty="0"/>
          </a:p>
          <a:p>
            <a:r>
              <a:rPr lang="pt-PT" dirty="0"/>
              <a:t>   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    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29773"/>
            <a:ext cx="1974850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427912" y="4938131"/>
            <a:ext cx="2449302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7571AAA-6C79-472F-88C1-C33D96D87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47" y="2085529"/>
            <a:ext cx="3594377" cy="389173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339E778-7607-404C-BBDA-B5C63086F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053" y="2434429"/>
            <a:ext cx="2858947" cy="31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4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4º) Coloca-se o pão na água a ferver e mexe-se até estar embebido.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5º) Depois juntam-se os alhos, os coentros, o azeite e por fim os ovos.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r>
              <a:rPr lang="pt-PT" dirty="0"/>
              <a:t>     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873610" y="4668546"/>
            <a:ext cx="968436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dirty="0"/>
              <a:t>ração</a:t>
            </a:r>
            <a:endParaRPr lang="pt-PT" dirty="0">
              <a:ea typeface="Calibri"/>
              <a:cs typeface="Calibri"/>
            </a:endParaRP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E4C4ABD-2734-4B4F-917B-1519D1562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95" y="1941448"/>
            <a:ext cx="2457080" cy="20085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985B09D-BF49-4098-B933-2669938D2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167" y="4214190"/>
            <a:ext cx="2457080" cy="22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pPr algn="just"/>
            <a:r>
              <a:rPr lang="pt-PT" dirty="0"/>
              <a:t>6º) Prova e apuramento dos temperos.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7º) Empratamento da Açorda.</a:t>
            </a:r>
          </a:p>
          <a:p>
            <a:r>
              <a:rPr lang="pt-PT" b="1" dirty="0"/>
              <a:t>      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114325"/>
            <a:ext cx="2032359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844B7B-259B-4397-AA4B-5B2EB66F7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778" y="4249997"/>
            <a:ext cx="2687812" cy="224902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DD1A178-AC80-439F-AB4A-9E93B4E9D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221" y="2096032"/>
            <a:ext cx="2688369" cy="19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pPr algn="just"/>
            <a:r>
              <a:rPr lang="pt-PT" dirty="0"/>
              <a:t>8º) Os verdadeiros jurados do resultado final do desafio 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r>
              <a:rPr lang="pt-PT" b="1" dirty="0"/>
              <a:t>      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114325"/>
            <a:ext cx="2032359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D608EF-1D9C-4DB1-87CD-313828BAB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95" y="2011849"/>
            <a:ext cx="2132872" cy="25522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65169D0-4F40-4A8B-B768-ED40C108B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13" y="2656441"/>
            <a:ext cx="2391360" cy="26565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47DD97-1DB1-4C36-B80D-B359E5EBE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713" y="3132165"/>
            <a:ext cx="2869201" cy="33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72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256</Words>
  <Application>Microsoft Office PowerPoint</Application>
  <PresentationFormat>Ecrã Panorâmico</PresentationFormat>
  <Paragraphs>138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</vt:lpstr>
      <vt:lpstr>Desafio ASS 2024/2025</vt:lpstr>
      <vt:lpstr>Desafio ASS 2024/2025</vt:lpstr>
      <vt:lpstr>Desafio ASS 2024/2025</vt:lpstr>
      <vt:lpstr>Desafio ASS 2024/2025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Elisabete Moreira</cp:lastModifiedBy>
  <cp:revision>194</cp:revision>
  <dcterms:created xsi:type="dcterms:W3CDTF">2023-02-27T10:13:03Z</dcterms:created>
  <dcterms:modified xsi:type="dcterms:W3CDTF">2025-05-25T22:17:07Z</dcterms:modified>
</cp:coreProperties>
</file>