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21/04/2025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Migas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leitarigas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02872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err="1"/>
              <a:t>Leitariga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Feijão frade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Arroz ou batata (facultativo)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2714FB-2219-B9DC-14DF-F218D103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/>
          <a:stretch/>
        </p:blipFill>
        <p:spPr>
          <a:xfrm>
            <a:off x="6545364" y="2485944"/>
            <a:ext cx="2993334" cy="33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Preparação da receita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Apanhar as </a:t>
            </a:r>
            <a:r>
              <a:rPr lang="pt-PT" dirty="0" err="1"/>
              <a:t>leitarigas</a:t>
            </a:r>
            <a:r>
              <a:rPr lang="pt-PT" dirty="0"/>
              <a:t> no quintal, lavar muito bem.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Fazem-se molhinhos das </a:t>
            </a:r>
            <a:r>
              <a:rPr lang="pt-PT" dirty="0" err="1"/>
              <a:t>leitarigas</a:t>
            </a:r>
            <a:r>
              <a:rPr lang="pt-PT" dirty="0"/>
              <a:t> e cortam-se em tiras fininhas </a:t>
            </a:r>
          </a:p>
          <a:p>
            <a:r>
              <a:rPr lang="pt-PT" dirty="0"/>
              <a:t>em cima de uma tábua.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7D6697-B470-AD98-A09C-C5D17B51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15" y="2008772"/>
            <a:ext cx="2684481" cy="20133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3E52D77-405D-DFC0-2987-5C60744A1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15" y="4122207"/>
            <a:ext cx="2646262" cy="17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Coloca-se o feijão frade numa bacia e lava-se muito bem.</a:t>
            </a:r>
          </a:p>
          <a:p>
            <a:r>
              <a:rPr lang="pt-PT" dirty="0"/>
              <a:t>De seguida coloca-se numa panela com bastante água até tapar bem </a:t>
            </a:r>
          </a:p>
          <a:p>
            <a:r>
              <a:rPr lang="pt-PT" dirty="0"/>
              <a:t>o feijão.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Leva-se o feijão frade a cozer ao lume durante 40 minutos.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78285E-4810-3375-35B7-D477D2A0C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60" y="1997146"/>
            <a:ext cx="2620338" cy="19652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9E6889F-055A-831F-9943-5D0E57E4E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4350" y="3738612"/>
            <a:ext cx="2077146" cy="27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5º)Durante a cozedura do feijão acrescenta-se o sal necessário.</a:t>
            </a:r>
          </a:p>
          <a:p>
            <a:r>
              <a:rPr lang="pt-PT" dirty="0"/>
              <a:t>Assim que estiver a ficar cozido acrescenta-se as </a:t>
            </a:r>
            <a:r>
              <a:rPr lang="pt-PT" dirty="0" err="1"/>
              <a:t>leitarigas</a:t>
            </a:r>
            <a:r>
              <a:rPr lang="pt-PT" dirty="0"/>
              <a:t>. </a:t>
            </a:r>
          </a:p>
          <a:p>
            <a:r>
              <a:rPr lang="pt-PT" dirty="0"/>
              <a:t>Pode-se acrescentar uns vagos de arroz ou batata.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Depois de uma fervura retira-se do lume e escorre-se muito bem.</a:t>
            </a:r>
          </a:p>
          <a:p>
            <a:r>
              <a:rPr lang="pt-PT" dirty="0"/>
              <a:t>Tempera-se com azeite e serve-se como acompanhamento ou como</a:t>
            </a:r>
          </a:p>
          <a:p>
            <a:r>
              <a:rPr lang="pt-PT" dirty="0"/>
              <a:t>prato principal</a:t>
            </a:r>
            <a:r>
              <a:rPr lang="pt-PT"/>
              <a:t>.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33389E-29A6-C9F2-97D7-4007EC944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/>
          <a:stretch/>
        </p:blipFill>
        <p:spPr>
          <a:xfrm>
            <a:off x="7405801" y="1988696"/>
            <a:ext cx="2672696" cy="20535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93B52C-F5F1-B38E-FD09-094704631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7089" y="3779955"/>
            <a:ext cx="2053514" cy="27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258</Words>
  <Application>Microsoft Office PowerPoint</Application>
  <PresentationFormat>Ecrã Panorâmico</PresentationFormat>
  <Paragraphs>107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idilia domingues</cp:lastModifiedBy>
  <cp:revision>7</cp:revision>
  <dcterms:created xsi:type="dcterms:W3CDTF">2023-02-27T10:13:03Z</dcterms:created>
  <dcterms:modified xsi:type="dcterms:W3CDTF">2025-04-21T13:09:44Z</dcterms:modified>
</cp:coreProperties>
</file>