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188" r:id="rId5"/>
    <p:sldId id="1189" r:id="rId6"/>
    <p:sldId id="1191" r:id="rId7"/>
    <p:sldId id="1192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19/05/2025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6890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Arroz de Pato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695575"/>
            <a:ext cx="9668654" cy="7571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Vinho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Polpa de tomate</a:t>
            </a:r>
          </a:p>
          <a:p>
            <a:pPr marL="285750" indent="-285750">
              <a:buFontTx/>
              <a:buChar char="-"/>
            </a:pPr>
            <a:r>
              <a:rPr lang="pt-PT" dirty="0"/>
              <a:t>Pato</a:t>
            </a:r>
          </a:p>
          <a:p>
            <a:pPr marL="285750" indent="-285750">
              <a:buFontTx/>
              <a:buChar char="-"/>
            </a:pPr>
            <a:r>
              <a:rPr lang="pt-PT" dirty="0"/>
              <a:t>Queijo</a:t>
            </a:r>
          </a:p>
          <a:p>
            <a:pPr marL="285750" indent="-285750">
              <a:buFontTx/>
              <a:buChar char="-"/>
            </a:pPr>
            <a:r>
              <a:rPr lang="pt-PT" dirty="0"/>
              <a:t>Cenoura</a:t>
            </a:r>
          </a:p>
          <a:p>
            <a:pPr marL="285750" indent="-285750">
              <a:buFontTx/>
              <a:buChar char="-"/>
            </a:pPr>
            <a:r>
              <a:rPr lang="pt-PT" dirty="0"/>
              <a:t>Bacon</a:t>
            </a:r>
          </a:p>
          <a:p>
            <a:pPr marL="285750" indent="-285750">
              <a:buFontTx/>
              <a:buChar char="-"/>
            </a:pPr>
            <a:r>
              <a:rPr lang="pt-PT" dirty="0"/>
              <a:t>Banha de pato</a:t>
            </a:r>
          </a:p>
          <a:p>
            <a:pPr marL="285750" indent="-285750">
              <a:buFontTx/>
              <a:buChar char="-"/>
            </a:pPr>
            <a:r>
              <a:rPr lang="pt-PT" dirty="0"/>
              <a:t>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Knorr</a:t>
            </a:r>
          </a:p>
          <a:p>
            <a:pPr marL="285750" indent="-285750">
              <a:buFontTx/>
              <a:buChar char="-"/>
            </a:pPr>
            <a:r>
              <a:rPr lang="pt-PT" dirty="0"/>
              <a:t>Pimentão doce, cominhos e pimenta preta</a:t>
            </a:r>
          </a:p>
          <a:p>
            <a:pPr marL="285750" indent="-285750">
              <a:buFontTx/>
              <a:buChar char="-"/>
            </a:pPr>
            <a:r>
              <a:rPr lang="pt-PT" dirty="0"/>
              <a:t>Tomate</a:t>
            </a:r>
          </a:p>
          <a:p>
            <a:pPr marL="285750" indent="-285750">
              <a:buFontTx/>
              <a:buChar char="-"/>
            </a:pPr>
            <a:r>
              <a:rPr lang="pt-PT" dirty="0"/>
              <a:t>Arroz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484476" y="2286998"/>
            <a:ext cx="2950470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10E825-1509-F56F-3CBA-306430A2C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b="-5016"/>
          <a:stretch/>
        </p:blipFill>
        <p:spPr>
          <a:xfrm>
            <a:off x="5707525" y="2324474"/>
            <a:ext cx="3727421" cy="46545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9A3FF2-91FD-D294-0F44-44A16A4D434E}"/>
              </a:ext>
            </a:extLst>
          </p:cNvPr>
          <p:cNvSpPr txBox="1"/>
          <p:nvPr/>
        </p:nvSpPr>
        <p:spPr>
          <a:xfrm>
            <a:off x="6484476" y="7137854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1 – Arroz de Pato</a:t>
            </a: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Cobrir o fundo da panela com azeite e adicionar cebola, alho, Knorr,</a:t>
            </a:r>
          </a:p>
          <a:p>
            <a:r>
              <a:rPr lang="pt-PT" dirty="0"/>
              <a:t>Louro e um bocadinho de sal e mexer. (Figura 2)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Adicionar o arroz e a banha de pato e deixar cozer. (Figura 3)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8092445" y="2200589"/>
            <a:ext cx="1600787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054234" y="4384422"/>
            <a:ext cx="1599221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57368F-E5FA-EF12-733B-A8926B952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b="21767"/>
          <a:stretch/>
        </p:blipFill>
        <p:spPr>
          <a:xfrm>
            <a:off x="8052668" y="2019832"/>
            <a:ext cx="1600787" cy="19456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EA76AA7-DC25-F23F-2873-F6346EEB8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17528"/>
          <a:stretch/>
        </p:blipFill>
        <p:spPr>
          <a:xfrm>
            <a:off x="8054235" y="4288755"/>
            <a:ext cx="1599220" cy="19456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2035C2C-2B7A-ECF6-5C40-3F12700CC71D}"/>
              </a:ext>
            </a:extLst>
          </p:cNvPr>
          <p:cNvSpPr txBox="1"/>
          <p:nvPr/>
        </p:nvSpPr>
        <p:spPr>
          <a:xfrm>
            <a:off x="8059120" y="3947746"/>
            <a:ext cx="146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EDA89B-6073-8059-68FF-ED1EC802E06E}"/>
              </a:ext>
            </a:extLst>
          </p:cNvPr>
          <p:cNvSpPr txBox="1"/>
          <p:nvPr/>
        </p:nvSpPr>
        <p:spPr>
          <a:xfrm>
            <a:off x="8092445" y="6267037"/>
            <a:ext cx="132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3</a:t>
            </a: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91460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Na outra panela cobrir o fundo com azeite e adicionar bacon, tomate,</a:t>
            </a:r>
          </a:p>
          <a:p>
            <a:r>
              <a:rPr lang="pt-PT" dirty="0"/>
              <a:t>Louro, coentros, cenoura, pato, polpa de tomate, vinho, água e as </a:t>
            </a:r>
            <a:r>
              <a:rPr lang="pt-PT" dirty="0" err="1"/>
              <a:t>espe</a:t>
            </a:r>
            <a:r>
              <a:rPr lang="pt-PT" dirty="0"/>
              <a:t>-</a:t>
            </a:r>
          </a:p>
          <a:p>
            <a:r>
              <a:rPr lang="pt-PT" dirty="0"/>
              <a:t>ciarias. (Figura 4)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Mexer tudo. (Figura 5)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8017975" y="2200589"/>
            <a:ext cx="1671741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017975" y="4435657"/>
            <a:ext cx="166877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DF8C3A-80A3-5EFF-B068-E9326EB2E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r="1669" b="28135"/>
          <a:stretch/>
        </p:blipFill>
        <p:spPr>
          <a:xfrm>
            <a:off x="8017976" y="2038909"/>
            <a:ext cx="1671740" cy="19075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96A7A5-A530-80F0-56D6-59072EB2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b="15778"/>
          <a:stretch/>
        </p:blipFill>
        <p:spPr>
          <a:xfrm>
            <a:off x="8017975" y="4368922"/>
            <a:ext cx="1668772" cy="18210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89EDE8E-9983-5A50-31C0-948471DF8697}"/>
              </a:ext>
            </a:extLst>
          </p:cNvPr>
          <p:cNvSpPr txBox="1"/>
          <p:nvPr/>
        </p:nvSpPr>
        <p:spPr>
          <a:xfrm>
            <a:off x="8017975" y="3954915"/>
            <a:ext cx="150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3E2BFD-4230-3ABB-2444-5F8C87D2009D}"/>
              </a:ext>
            </a:extLst>
          </p:cNvPr>
          <p:cNvSpPr txBox="1"/>
          <p:nvPr/>
        </p:nvSpPr>
        <p:spPr>
          <a:xfrm>
            <a:off x="8017975" y="6424603"/>
            <a:ext cx="150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5</a:t>
            </a: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Espalhar por camadas os tachos na travessa e adicionar pouco </a:t>
            </a:r>
          </a:p>
          <a:p>
            <a:r>
              <a:rPr lang="pt-PT" dirty="0"/>
              <a:t>Chouriço e queijo. (Figura 6)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Ir ao forno por 10 minutos. (Figura 7)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8013157" y="2200589"/>
            <a:ext cx="1681377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909119" y="4230423"/>
            <a:ext cx="1889451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E713B1-AC16-BDCE-3059-CFEF7BED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8" b="18559"/>
          <a:stretch/>
        </p:blipFill>
        <p:spPr>
          <a:xfrm>
            <a:off x="8013158" y="2225671"/>
            <a:ext cx="1681376" cy="17707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951040-DEDD-03A7-C035-69779DC28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19" y="4266104"/>
            <a:ext cx="1889451" cy="17543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EFCC15-1577-9D5F-E889-97B93DF6D8A1}"/>
              </a:ext>
            </a:extLst>
          </p:cNvPr>
          <p:cNvSpPr txBox="1"/>
          <p:nvPr/>
        </p:nvSpPr>
        <p:spPr>
          <a:xfrm>
            <a:off x="8122024" y="3954915"/>
            <a:ext cx="11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F15323-5F4B-0DB1-AC68-59E875284267}"/>
              </a:ext>
            </a:extLst>
          </p:cNvPr>
          <p:cNvSpPr txBox="1"/>
          <p:nvPr/>
        </p:nvSpPr>
        <p:spPr>
          <a:xfrm>
            <a:off x="8122024" y="6145306"/>
            <a:ext cx="15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Figura 7</a:t>
            </a: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79E97CD481B643A53709D2AC7F5F8F" ma:contentTypeVersion="17" ma:contentTypeDescription="Criar um novo documento." ma:contentTypeScope="" ma:versionID="131e8d85ec871cf3e9185d9fd4b242d2">
  <xsd:schema xmlns:xsd="http://www.w3.org/2001/XMLSchema" xmlns:xs="http://www.w3.org/2001/XMLSchema" xmlns:p="http://schemas.microsoft.com/office/2006/metadata/properties" xmlns:ns3="3bdc1dc5-e6e2-460d-b47c-9e4d8a215897" xmlns:ns4="befe66f7-d240-4215-b44d-622071e40a78" targetNamespace="http://schemas.microsoft.com/office/2006/metadata/properties" ma:root="true" ma:fieldsID="3c02b4c1bd32706b1ebccd35a098bc24" ns3:_="" ns4:_="">
    <xsd:import namespace="3bdc1dc5-e6e2-460d-b47c-9e4d8a215897"/>
    <xsd:import namespace="befe66f7-d240-4215-b44d-622071e40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c1dc5-e6e2-460d-b47c-9e4d8a215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e66f7-d240-4215-b44d-622071e40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bdc1dc5-e6e2-460d-b47c-9e4d8a215897" xsi:nil="true"/>
  </documentManagement>
</p:properties>
</file>

<file path=customXml/itemProps1.xml><?xml version="1.0" encoding="utf-8"?>
<ds:datastoreItem xmlns:ds="http://schemas.openxmlformats.org/officeDocument/2006/customXml" ds:itemID="{38BEF676-1C2D-41B2-8FAA-F6F2ACE61E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BD6E77-C31A-4FB6-9B04-F465B8FCD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dc1dc5-e6e2-460d-b47c-9e4d8a215897"/>
    <ds:schemaRef ds:uri="befe66f7-d240-4215-b44d-622071e40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3667FF-1195-44D5-B6F6-D3320BEF8503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befe66f7-d240-4215-b44d-622071e40a78"/>
    <ds:schemaRef ds:uri="http://schemas.microsoft.com/office/infopath/2007/PartnerControls"/>
    <ds:schemaRef ds:uri="http://purl.org/dc/elements/1.1/"/>
    <ds:schemaRef ds:uri="3bdc1dc5-e6e2-460d-b47c-9e4d8a215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291</Words>
  <Application>Microsoft Office PowerPoint</Application>
  <PresentationFormat>Ecrã Panorâmico</PresentationFormat>
  <Paragraphs>123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2024/2025 </vt:lpstr>
      <vt:lpstr>Desafio ASS 2024/2025 </vt:lpstr>
      <vt:lpstr>Desafio ASS 2023/2024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Ana Sá [GR520]</cp:lastModifiedBy>
  <cp:revision>8</cp:revision>
  <dcterms:created xsi:type="dcterms:W3CDTF">2023-02-27T10:13:03Z</dcterms:created>
  <dcterms:modified xsi:type="dcterms:W3CDTF">2025-05-19T16:02:03Z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0x0101008C79E97CD481B643A53709D2AC7F5F8F</vt:lpwstr>
  </property>
</Properties>
</file>