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  <p:sldId id="1193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27/05/2025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27/05/2025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99847" y="765658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Sopa de legumes da Avó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592333"/>
            <a:ext cx="9668654" cy="4806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sz="1000" dirty="0"/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Cenouras 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Batata 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Feijão Manteiga 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Nabo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Coube lombardo 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Cebola 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Alho Francês 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Courgette 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Toucinho 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Chouriço 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Ovos 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Massa </a:t>
            </a:r>
            <a:endParaRPr lang="pt-PT" sz="1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7252CFD-EF36-375B-7C5C-5081CA8043ED}"/>
              </a:ext>
            </a:extLst>
          </p:cNvPr>
          <p:cNvSpPr txBox="1"/>
          <p:nvPr/>
        </p:nvSpPr>
        <p:spPr>
          <a:xfrm>
            <a:off x="6559763" y="2246246"/>
            <a:ext cx="3299853" cy="373407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176A456-91B9-1B2B-75F1-36CAD8ED33CD}"/>
              </a:ext>
            </a:extLst>
          </p:cNvPr>
          <p:cNvSpPr txBox="1"/>
          <p:nvPr/>
        </p:nvSpPr>
        <p:spPr>
          <a:xfrm>
            <a:off x="3458817" y="3212058"/>
            <a:ext cx="2269997" cy="1645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cap="all" dirty="0"/>
              <a:t>Temperos</a:t>
            </a:r>
            <a:r>
              <a:rPr lang="pt-PT" dirty="0"/>
              <a:t>: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3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 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Azeite 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pt-PT" sz="14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Manteiga</a:t>
            </a:r>
            <a:r>
              <a:rPr lang="pt-PT" sz="13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sz="1300" dirty="0"/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EF627D6-DD2F-7536-2F74-83EF70956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3524" y="2333529"/>
            <a:ext cx="4218812" cy="3386334"/>
          </a:xfrm>
          <a:prstGeom prst="rect">
            <a:avLst/>
          </a:prstGeom>
          <a:ln w="412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509025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707711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Lavar e cortar os legumes </a:t>
            </a:r>
          </a:p>
          <a:p>
            <a:r>
              <a:rPr lang="pt-PT" kern="0" dirty="0">
                <a:solidFill>
                  <a:srgbClr val="242424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      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em cubos pequenos.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pt-PT" kern="0" dirty="0">
                <a:solidFill>
                  <a:srgbClr val="242424"/>
                </a:solidFill>
                <a:latin typeface="Segoe UI" panose="020B0502040204020203" pitchFamily="34" charset="0"/>
              </a:rPr>
              <a:t>C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olocar todos os legumes a cozer, juntamente com a carne</a:t>
            </a:r>
          </a:p>
          <a:p>
            <a:r>
              <a:rPr lang="pt-PT" kern="0" dirty="0">
                <a:solidFill>
                  <a:srgbClr val="242424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    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e o chouriço, com água, três dedos acima dos legumes. 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F657681-92F9-714F-1F74-641DD1DA1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30" y="1849701"/>
            <a:ext cx="1964295" cy="261906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8A268544-50D3-1B33-914F-7284F1665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27" y="1846215"/>
            <a:ext cx="1977971" cy="263729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7F8A86E-9EC3-6860-F6AE-12A4266CC9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7" t="13282" r="39070" b="26344"/>
          <a:stretch/>
        </p:blipFill>
        <p:spPr bwMode="auto">
          <a:xfrm>
            <a:off x="7898761" y="2825907"/>
            <a:ext cx="2373058" cy="3541821"/>
          </a:xfrm>
          <a:prstGeom prst="rect">
            <a:avLst/>
          </a:prstGeom>
          <a:ln w="381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44514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Cozinhar lentamente por mais ou menos 30/40 min. 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Cozer ovos à parte.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4BBB2BB-5AA3-2F93-4F14-1FE18C70C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07" r="5419" b="7608"/>
          <a:stretch/>
        </p:blipFill>
        <p:spPr bwMode="auto">
          <a:xfrm>
            <a:off x="6877027" y="2009429"/>
            <a:ext cx="2954988" cy="31653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E7DC50D-17DE-A915-679D-6C74F1F40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9" y="2622633"/>
            <a:ext cx="2492024" cy="332269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Retirar o chouriço, o toucinho e um pouco de feijão, </a:t>
            </a:r>
          </a:p>
          <a:p>
            <a:r>
              <a:rPr lang="pt-PT" kern="0" dirty="0">
                <a:solidFill>
                  <a:srgbClr val="24242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reservar</a:t>
            </a:r>
            <a:r>
              <a:rPr lang="pt-PT" kern="0" dirty="0">
                <a:solidFill>
                  <a:srgbClr val="24242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passar todos os legumes com varinha </a:t>
            </a:r>
          </a:p>
          <a:p>
            <a:r>
              <a:rPr lang="pt-PT" kern="0" dirty="0">
                <a:solidFill>
                  <a:srgbClr val="24242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mágica para obter</a:t>
            </a:r>
            <a:r>
              <a:rPr lang="pt-PT" kern="0" dirty="0">
                <a:solidFill>
                  <a:srgbClr val="24242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puré.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Depois juntar sal, manteiga e azeite a gosto, </a:t>
            </a:r>
          </a:p>
          <a:p>
            <a:r>
              <a:rPr lang="pt-PT" kern="0" dirty="0">
                <a:solidFill>
                  <a:srgbClr val="24242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lombardo cortado em tiras, e uma mão cheia</a:t>
            </a:r>
          </a:p>
          <a:p>
            <a:r>
              <a:rPr lang="pt-PT" kern="0" dirty="0">
                <a:solidFill>
                  <a:srgbClr val="242424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PT" sz="1800" kern="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massa até cozer. </a:t>
            </a:r>
            <a:endParaRPr lang="pt-P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11357FB-7528-3DF6-91DD-5A728F198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15" y="1952717"/>
            <a:ext cx="1713656" cy="228487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FC386DC-8B12-F0E7-4BE0-664D9A9053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" r="6949" b="9180"/>
          <a:stretch/>
        </p:blipFill>
        <p:spPr>
          <a:xfrm>
            <a:off x="8356498" y="1952717"/>
            <a:ext cx="1851523" cy="228487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ECFACCE-7AE1-5A62-6810-E9E2B041CF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27471" r="37542" b="16079"/>
          <a:stretch/>
        </p:blipFill>
        <p:spPr bwMode="auto">
          <a:xfrm>
            <a:off x="8515661" y="4281609"/>
            <a:ext cx="1533195" cy="1977293"/>
          </a:xfrm>
          <a:prstGeom prst="rect">
            <a:avLst/>
          </a:prstGeom>
          <a:ln w="381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FAA7354-6D40-E683-9D6B-2847D64E56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8" t="15699" r="37712" b="16381"/>
          <a:stretch/>
        </p:blipFill>
        <p:spPr bwMode="auto">
          <a:xfrm>
            <a:off x="6688030" y="4115777"/>
            <a:ext cx="1362075" cy="2143125"/>
          </a:xfrm>
          <a:prstGeom prst="rect">
            <a:avLst/>
          </a:prstGeom>
          <a:ln w="381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493C3BF-C8D3-6589-4741-2589B5B565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9845" y="67587"/>
            <a:ext cx="10515600" cy="1325563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87F6D660-6948-E276-6968-6735EC54E9CC}"/>
              </a:ext>
            </a:extLst>
          </p:cNvPr>
          <p:cNvSpPr txBox="1">
            <a:spLocks/>
          </p:cNvSpPr>
          <p:nvPr/>
        </p:nvSpPr>
        <p:spPr>
          <a:xfrm>
            <a:off x="-5301" y="-14492"/>
            <a:ext cx="465094" cy="6790413"/>
          </a:xfrm>
          <a:prstGeom prst="rect">
            <a:avLst/>
          </a:prstGeom>
          <a:solidFill>
            <a:srgbClr val="05764A"/>
          </a:solidFill>
        </p:spPr>
        <p:txBody>
          <a:bodyPr vert="vert270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Desafio ASS 2023/2024</a:t>
            </a:r>
            <a:r>
              <a:rPr lang="en-GB" sz="2800" b="1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9DF28F0-D80B-266D-4327-8ACB92B8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863" y="1665368"/>
            <a:ext cx="10515600" cy="548929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EF37DFC-A7E1-B7A6-25D4-CEBB72166CAB}"/>
              </a:ext>
            </a:extLst>
          </p:cNvPr>
          <p:cNvSpPr txBox="1"/>
          <p:nvPr/>
        </p:nvSpPr>
        <p:spPr>
          <a:xfrm>
            <a:off x="805863" y="2220827"/>
            <a:ext cx="10515600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7º) </a:t>
            </a:r>
            <a:r>
              <a:rPr lang="pt-PT" dirty="0">
                <a:latin typeface="Segoe UI" panose="020B0502040204020203" pitchFamily="34" charset="0"/>
                <a:cs typeface="Segoe UI" panose="020B0502040204020203" pitchFamily="34" charset="0"/>
              </a:rPr>
              <a:t>Finalmente juntar os ovos,  o toucinho e o chouriço.</a:t>
            </a:r>
          </a:p>
          <a:p>
            <a:r>
              <a:rPr lang="pt-PT" dirty="0">
                <a:latin typeface="Segoe UI" panose="020B0502040204020203" pitchFamily="34" charset="0"/>
                <a:cs typeface="Segoe UI" panose="020B0502040204020203" pitchFamily="34" charset="0"/>
              </a:rPr>
              <a:t>      Está pronta.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   6º) Bom apetite!!!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5600388-EE57-7CE5-D385-B7B520053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14D5009-8E81-1513-60F5-05CD0BE86387}"/>
              </a:ext>
            </a:extLst>
          </p:cNvPr>
          <p:cNvSpPr txBox="1"/>
          <p:nvPr/>
        </p:nvSpPr>
        <p:spPr>
          <a:xfrm>
            <a:off x="805863" y="6534404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F21F12E-0FE0-F628-AF11-C7CDD028D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4644" y="2855380"/>
            <a:ext cx="3984486" cy="298836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6EE6AC0-7F2E-353D-31F7-4F94EC52D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88" t="18113" r="37882" b="15778"/>
          <a:stretch/>
        </p:blipFill>
        <p:spPr bwMode="auto">
          <a:xfrm>
            <a:off x="5421379" y="2886895"/>
            <a:ext cx="2025255" cy="3145194"/>
          </a:xfrm>
          <a:prstGeom prst="rect">
            <a:avLst/>
          </a:prstGeom>
          <a:ln w="381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DDD0418E-05DE-A38E-9660-315102708E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25056" r="38052" b="16080"/>
          <a:stretch/>
        </p:blipFill>
        <p:spPr bwMode="auto">
          <a:xfrm>
            <a:off x="3088612" y="2886896"/>
            <a:ext cx="2258136" cy="3145193"/>
          </a:xfrm>
          <a:prstGeom prst="rect">
            <a:avLst/>
          </a:prstGeom>
          <a:ln w="381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6932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237</Words>
  <Application>Microsoft Office PowerPoint</Application>
  <PresentationFormat>Ecrã Panorâmico</PresentationFormat>
  <Paragraphs>105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3" baseType="lpstr">
      <vt:lpstr>Arial</vt:lpstr>
      <vt:lpstr>Bahnschrift</vt:lpstr>
      <vt:lpstr>Calibri</vt:lpstr>
      <vt:lpstr>Calibri Light</vt:lpstr>
      <vt:lpstr>Segoe UI</vt:lpstr>
      <vt:lpstr>Times New Roman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  <vt:lpstr>“Receitas Sustentáveis, têm Tradição”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Mónica Raquel</cp:lastModifiedBy>
  <cp:revision>11</cp:revision>
  <dcterms:created xsi:type="dcterms:W3CDTF">2023-02-27T10:13:03Z</dcterms:created>
  <dcterms:modified xsi:type="dcterms:W3CDTF">2025-05-27T15:12:56Z</dcterms:modified>
</cp:coreProperties>
</file>