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natas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46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- 1 cebola</a:t>
            </a:r>
          </a:p>
          <a:p>
            <a:r>
              <a:rPr lang="pt-PT" dirty="0"/>
              <a:t>- 3 alhos pequenos</a:t>
            </a:r>
          </a:p>
          <a:p>
            <a:r>
              <a:rPr lang="pt-PT" dirty="0"/>
              <a:t>- 2 postas de bacalhau</a:t>
            </a:r>
          </a:p>
          <a:p>
            <a:r>
              <a:rPr lang="pt-PT" dirty="0"/>
              <a:t>- 500g de batata palha</a:t>
            </a:r>
          </a:p>
          <a:p>
            <a:r>
              <a:rPr lang="pt-PT" dirty="0"/>
              <a:t>- 400ml de natas culinária </a:t>
            </a:r>
          </a:p>
          <a:p>
            <a:r>
              <a:rPr lang="pt-PT" dirty="0"/>
              <a:t>- 500ml de molho bechamel</a:t>
            </a:r>
          </a:p>
          <a:p>
            <a:r>
              <a:rPr lang="pt-PT" dirty="0"/>
              <a:t>- 100ml de leite</a:t>
            </a:r>
          </a:p>
          <a:p>
            <a:r>
              <a:rPr lang="pt-PT" dirty="0"/>
              <a:t>- 1 ovo </a:t>
            </a:r>
          </a:p>
          <a:p>
            <a:r>
              <a:rPr lang="pt-PT" dirty="0"/>
              <a:t>- 2 colheres de sopa de azeite</a:t>
            </a:r>
          </a:p>
          <a:p>
            <a:r>
              <a:rPr lang="pt-PT" dirty="0"/>
              <a:t>- Salsa a gosto próprio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5DCD9-23A5-4293-B774-D2B17E5E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4911C-B9B9-469F-BE1F-2494FAF0D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52DC7-CAC8-4953-9463-C9AEB0CF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AB6D4-F8B9-44F9-A074-C2D377EB0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74C8C-AEFA-48EF-99CA-30BEA107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4" name="Imagem 13" descr="Uma imagem com comida, interior, mesa, prato&#10;&#10;Os conteúdos gerados pela IA podem estar incorretos.">
            <a:extLst>
              <a:ext uri="{FF2B5EF4-FFF2-40B4-BE49-F238E27FC236}">
                <a16:creationId xmlns:a16="http://schemas.microsoft.com/office/drawing/2014/main" id="{4673954A-EAD0-45FB-AF92-FB09F3718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37" b="16845"/>
          <a:stretch/>
        </p:blipFill>
        <p:spPr>
          <a:xfrm>
            <a:off x="6096000" y="2591798"/>
            <a:ext cx="3681613" cy="23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 descr="Uma imagem com comida, Utensílios de cozinha e pastelaria, mistura, interior&#10;&#10;Os conteúdos gerados pela IA podem estar incorretos.">
            <a:extLst>
              <a:ext uri="{FF2B5EF4-FFF2-40B4-BE49-F238E27FC236}">
                <a16:creationId xmlns:a16="http://schemas.microsoft.com/office/drawing/2014/main" id="{4DD5EF22-785C-4FCE-88B9-97194BD6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79244" y="1738095"/>
            <a:ext cx="1549203" cy="24493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F61EC63-CF63-46AC-B377-9ED110DEB675}"/>
              </a:ext>
            </a:extLst>
          </p:cNvPr>
          <p:cNvSpPr txBox="1"/>
          <p:nvPr/>
        </p:nvSpPr>
        <p:spPr>
          <a:xfrm>
            <a:off x="1050978" y="2186610"/>
            <a:ext cx="659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No tacho refogamos a cebola e o alho a temperatura média.</a:t>
            </a: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72D568-0C59-403E-86DD-C48E62EA5BD0}"/>
              </a:ext>
            </a:extLst>
          </p:cNvPr>
          <p:cNvSpPr txBox="1"/>
          <p:nvPr/>
        </p:nvSpPr>
        <p:spPr>
          <a:xfrm>
            <a:off x="5592417" y="5115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pic>
        <p:nvPicPr>
          <p:cNvPr id="13" name="Imagem 12" descr="Uma imagem com Utensílios de cozinha e pastelaria, comida, mistura, wok&#10;&#10;Os conteúdos gerados pela IA podem estar incorretos.">
            <a:extLst>
              <a:ext uri="{FF2B5EF4-FFF2-40B4-BE49-F238E27FC236}">
                <a16:creationId xmlns:a16="http://schemas.microsoft.com/office/drawing/2014/main" id="{B4DAAAF3-84CD-42D0-A30E-8A9CBEE54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3" y="4110148"/>
            <a:ext cx="2449302" cy="154920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F1EF45-20A2-4506-A09D-2C805BF173BA}"/>
              </a:ext>
            </a:extLst>
          </p:cNvPr>
          <p:cNvSpPr txBox="1"/>
          <p:nvPr/>
        </p:nvSpPr>
        <p:spPr>
          <a:xfrm>
            <a:off x="1057606" y="4101552"/>
            <a:ext cx="659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seguir juntamos o bacalhau desfiado ao refogado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 descr="Uma imagem com interior, comida, tigela, Tigela de mistura&#10;&#10;Os conteúdos gerados pela IA podem estar incorretos.">
            <a:extLst>
              <a:ext uri="{FF2B5EF4-FFF2-40B4-BE49-F238E27FC236}">
                <a16:creationId xmlns:a16="http://schemas.microsoft.com/office/drawing/2014/main" id="{9045EF9A-1A9D-4FD6-A6C6-250E628EF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2183612"/>
            <a:ext cx="2449301" cy="1245388"/>
          </a:xfrm>
          <a:prstGeom prst="rect">
            <a:avLst/>
          </a:prstGeom>
        </p:spPr>
      </p:pic>
      <p:pic>
        <p:nvPicPr>
          <p:cNvPr id="11" name="Imagem 10" descr="Uma imagem com Grão alimentar, mistura, comida, interior&#10;&#10;Os conteúdos gerados pela IA podem estar incorretos.">
            <a:extLst>
              <a:ext uri="{FF2B5EF4-FFF2-40B4-BE49-F238E27FC236}">
                <a16:creationId xmlns:a16="http://schemas.microsoft.com/office/drawing/2014/main" id="{573CDEED-AC07-445E-8F51-C5BDB44EE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5" y="4122207"/>
            <a:ext cx="2449301" cy="14773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F0A6DF-970D-405D-9CBE-7CB5BBD25341}"/>
              </a:ext>
            </a:extLst>
          </p:cNvPr>
          <p:cNvSpPr txBox="1"/>
          <p:nvPr/>
        </p:nvSpPr>
        <p:spPr>
          <a:xfrm>
            <a:off x="1037730" y="2096358"/>
            <a:ext cx="659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Depois de bem refogado adicionamos a batata palha ao preparado.</a:t>
            </a:r>
          </a:p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9A0149-44AB-4FDE-8594-8D6025B9EF21}"/>
              </a:ext>
            </a:extLst>
          </p:cNvPr>
          <p:cNvSpPr txBox="1"/>
          <p:nvPr/>
        </p:nvSpPr>
        <p:spPr>
          <a:xfrm>
            <a:off x="1037730" y="4051685"/>
            <a:ext cx="659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Depois de envolver-se bem adicionamos as natas, o leite, o ovo e mexemos.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Imagem 9" descr="Uma imagem com Grão alimentar, interior, comida, mistura&#10;&#10;Os conteúdos gerados pela IA podem estar incorretos.">
            <a:extLst>
              <a:ext uri="{FF2B5EF4-FFF2-40B4-BE49-F238E27FC236}">
                <a16:creationId xmlns:a16="http://schemas.microsoft.com/office/drawing/2014/main" id="{F01568F0-BB35-4A92-A5FA-5F0E1548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05390" y="1704808"/>
            <a:ext cx="1496913" cy="244930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801D60-4C23-4EBF-AC84-B4602B7E6FF9}"/>
              </a:ext>
            </a:extLst>
          </p:cNvPr>
          <p:cNvSpPr txBox="1"/>
          <p:nvPr/>
        </p:nvSpPr>
        <p:spPr>
          <a:xfrm>
            <a:off x="1037730" y="2096358"/>
            <a:ext cx="6591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Agora transferimos para uma travessa própria para ir ao forno e colocamos o molho bechamel por cima do bacalhau com natas. Logo a seguir colocamos no forno pré aquecido a gratinar a 180º aproximadamente durante 10 minutos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239</Words>
  <Application>Microsoft Office PowerPoint</Application>
  <PresentationFormat>Ecrã Panorâmico</PresentationFormat>
  <Paragraphs>97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Luísa Filipe</cp:lastModifiedBy>
  <cp:revision>7</cp:revision>
  <dcterms:created xsi:type="dcterms:W3CDTF">2023-02-27T10:13:03Z</dcterms:created>
  <dcterms:modified xsi:type="dcterms:W3CDTF">2025-05-29T22:36:07Z</dcterms:modified>
</cp:coreProperties>
</file>