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5e07a56e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345e07a56e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627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TÍTULO DA RECEITA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Caldo Verde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2024/2025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686595" y="1829766"/>
            <a:ext cx="9668700" cy="44637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INGREDIENTES: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Batatas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Couves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Chouriça</a:t>
            </a:r>
            <a:endParaRPr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 title="IMG_5870.jpeg"/>
          <p:cNvPicPr preferRelativeResize="0"/>
          <p:nvPr/>
        </p:nvPicPr>
        <p:blipFill rotWithShape="1">
          <a:blip r:embed="rId4">
            <a:alphaModFix/>
          </a:blip>
          <a:srcRect l="14944" t="29008" r="13616" b="10164"/>
          <a:stretch/>
        </p:blipFill>
        <p:spPr>
          <a:xfrm>
            <a:off x="5902050" y="2256024"/>
            <a:ext cx="3895900" cy="3431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7A02B41-9908-B91A-CD51-B6A3A896504C}"/>
              </a:ext>
            </a:extLst>
          </p:cNvPr>
          <p:cNvSpPr txBox="1"/>
          <p:nvPr/>
        </p:nvSpPr>
        <p:spPr>
          <a:xfrm>
            <a:off x="6096000" y="5775976"/>
            <a:ext cx="3450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O que vamos fazer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627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2024/2025</a:t>
            </a:r>
            <a:r>
              <a:rPr lang="en-GB" sz="2800" b="1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686595" y="1829766"/>
            <a:ext cx="9668700" cy="45252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1º) Descascar as batatas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2º) Cozer as batatas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4" title="IMG_5844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6596" y="4120825"/>
            <a:ext cx="2674524" cy="18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title="IMG_5890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6596" y="2075716"/>
            <a:ext cx="2561901" cy="16249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0B22E1A-81DE-0794-CC22-92C849295CDE}"/>
              </a:ext>
            </a:extLst>
          </p:cNvPr>
          <p:cNvSpPr txBox="1"/>
          <p:nvPr/>
        </p:nvSpPr>
        <p:spPr>
          <a:xfrm>
            <a:off x="7123176" y="3688804"/>
            <a:ext cx="3631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Couves lavadas, batatas descascadas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C57B22-ECD6-F306-AD9E-881911D11C8D}"/>
              </a:ext>
            </a:extLst>
          </p:cNvPr>
          <p:cNvSpPr txBox="1"/>
          <p:nvPr/>
        </p:nvSpPr>
        <p:spPr>
          <a:xfrm>
            <a:off x="7629195" y="5957800"/>
            <a:ext cx="2209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Batatas a cozer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627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2024/2025</a:t>
            </a:r>
            <a:r>
              <a:rPr lang="en-GB" sz="2800" b="1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686595" y="1829766"/>
            <a:ext cx="9668700" cy="45252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3º) </a:t>
            </a:r>
            <a:r>
              <a:rPr lang="en-GB" sz="1200">
                <a:solidFill>
                  <a:srgbClr val="1E2124"/>
                </a:solidFill>
              </a:rPr>
              <a:t> </a:t>
            </a:r>
            <a:r>
              <a:rPr lang="en-GB" sz="1800">
                <a:solidFill>
                  <a:srgbClr val="1E2124"/>
                </a:solidFill>
                <a:latin typeface="Calibri"/>
                <a:ea typeface="Calibri"/>
                <a:cs typeface="Calibri"/>
                <a:sym typeface="Calibri"/>
              </a:rPr>
              <a:t>Triture as batatas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4º) Cortas as couves finas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5" title="IMG_5891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4293" y="1978107"/>
            <a:ext cx="2674199" cy="176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title="IMG_5850.jpeg"/>
          <p:cNvPicPr preferRelativeResize="0"/>
          <p:nvPr/>
        </p:nvPicPr>
        <p:blipFill rotWithShape="1">
          <a:blip r:embed="rId5">
            <a:alphaModFix/>
          </a:blip>
          <a:srcRect t="14300" r="2704" b="37437"/>
          <a:stretch/>
        </p:blipFill>
        <p:spPr>
          <a:xfrm>
            <a:off x="7404293" y="4052799"/>
            <a:ext cx="2674207" cy="17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CADB9A9-B1BF-B268-E98F-CE480D8DCAA2}"/>
              </a:ext>
            </a:extLst>
          </p:cNvPr>
          <p:cNvSpPr txBox="1"/>
          <p:nvPr/>
        </p:nvSpPr>
        <p:spPr>
          <a:xfrm>
            <a:off x="7470648" y="3744793"/>
            <a:ext cx="2382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Reduzir as batas a um puré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ED0F02C-5E2E-3E52-2E00-4CC1920F78E7}"/>
              </a:ext>
            </a:extLst>
          </p:cNvPr>
          <p:cNvSpPr txBox="1"/>
          <p:nvPr/>
        </p:nvSpPr>
        <p:spPr>
          <a:xfrm>
            <a:off x="7470648" y="5888654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“Cegar” as couves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627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2024/2025</a:t>
            </a:r>
            <a:r>
              <a:rPr lang="en-GB" sz="2800" b="1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686595" y="1829766"/>
            <a:ext cx="9668700" cy="39711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5º) Juntar as couves as batatas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6º) Cortar a chouriça as rodelas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1" name="Google Shape;131;p16" title="IMG_5892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2525" y="1981700"/>
            <a:ext cx="2575972" cy="1696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 title="IMG_5883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5860" y="4122207"/>
            <a:ext cx="2575972" cy="14773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DE46D24-0168-CDD4-FA18-455C7F0DC7E8}"/>
              </a:ext>
            </a:extLst>
          </p:cNvPr>
          <p:cNvSpPr txBox="1"/>
          <p:nvPr/>
        </p:nvSpPr>
        <p:spPr>
          <a:xfrm>
            <a:off x="7553650" y="3635196"/>
            <a:ext cx="2600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Juntar a couve galega ao puré</a:t>
            </a:r>
          </a:p>
          <a:p>
            <a:r>
              <a:rPr lang="pt-PT" dirty="0"/>
              <a:t>e cortar a chouriça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/>
          <p:nvPr/>
        </p:nvSpPr>
        <p:spPr>
          <a:xfrm>
            <a:off x="686595" y="1082024"/>
            <a:ext cx="9668700" cy="826800"/>
          </a:xfrm>
          <a:prstGeom prst="rect">
            <a:avLst/>
          </a:prstGeom>
          <a:solidFill>
            <a:srgbClr val="385623">
              <a:alpha val="8630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 rot="-5400000">
            <a:off x="-3162749" y="3162663"/>
            <a:ext cx="6790500" cy="465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2024/2025</a:t>
            </a:r>
            <a:r>
              <a:rPr lang="en-GB" sz="2800" b="1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686595" y="26824"/>
            <a:ext cx="9668700" cy="7080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40" name="Google Shape;14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5" cy="43343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694870" y="1908816"/>
            <a:ext cx="9668700" cy="36942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7º) Juntar a chouriça ao caldo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8º) Mexer e pronto.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7629195" y="2200589"/>
            <a:ext cx="2449200" cy="14775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7629195" y="4122207"/>
            <a:ext cx="2449200" cy="14775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686595" y="6424603"/>
            <a:ext cx="6942600" cy="3078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5" name="Google Shape;145;p17" title="IMG_5893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5750" y="2047952"/>
            <a:ext cx="2702651" cy="163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 title="IMG_5894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5750" y="3969583"/>
            <a:ext cx="2702651" cy="16301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D57277A-7E6B-6681-66B0-15CF6787A5C4}"/>
              </a:ext>
            </a:extLst>
          </p:cNvPr>
          <p:cNvSpPr txBox="1"/>
          <p:nvPr/>
        </p:nvSpPr>
        <p:spPr>
          <a:xfrm>
            <a:off x="7427907" y="3678089"/>
            <a:ext cx="205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Juntar a “tora” e mexer.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232</Words>
  <Application>Microsoft Office PowerPoint</Application>
  <PresentationFormat>Ecrã Panorâmico</PresentationFormat>
  <Paragraphs>117</Paragraphs>
  <Slides>5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Arial</vt:lpstr>
      <vt:lpstr>Calibri</vt:lpstr>
      <vt:lpstr>Trebuchet MS</vt:lpstr>
      <vt:lpstr>Tema do Office</vt:lpstr>
      <vt:lpstr>Desafio ASS 2024/2025</vt:lpstr>
      <vt:lpstr>Desafio ASS 2024/2025 </vt:lpstr>
      <vt:lpstr>Desafio ASS 2024/2025 </vt:lpstr>
      <vt:lpstr>Desafio ASS 2024/2025 </vt:lpstr>
      <vt:lpstr>Desafio ASS 2024/2025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Sandra Pereira</dc:creator>
  <cp:lastModifiedBy>SandraPC</cp:lastModifiedBy>
  <cp:revision>2</cp:revision>
  <dcterms:modified xsi:type="dcterms:W3CDTF">2025-05-26T19:23:52Z</dcterms:modified>
</cp:coreProperties>
</file>