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EBAB39-33B6-4B0B-9935-276FA909F5F1}" v="1" dt="2025-05-19T17:53:51.698"/>
    <p1510:client id="{A40A0AEA-ADC6-404B-9818-9B5EB24FC8CB}" v="6" dt="2025-05-18T23:17:23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75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valda Gouveia G. Freitas Pereira" userId="8d76b2d5-0f03-45c7-b758-0a19e528a654" providerId="ADAL" clId="{28EBAB39-33B6-4B0B-9935-276FA909F5F1}"/>
    <pc:docChg chg="modSld">
      <pc:chgData name="Nivalda Gouveia G. Freitas Pereira" userId="8d76b2d5-0f03-45c7-b758-0a19e528a654" providerId="ADAL" clId="{28EBAB39-33B6-4B0B-9935-276FA909F5F1}" dt="2025-05-19T17:53:51.651" v="3" actId="20577"/>
      <pc:docMkLst>
        <pc:docMk/>
      </pc:docMkLst>
      <pc:sldChg chg="modSp mod">
        <pc:chgData name="Nivalda Gouveia G. Freitas Pereira" userId="8d76b2d5-0f03-45c7-b758-0a19e528a654" providerId="ADAL" clId="{28EBAB39-33B6-4B0B-9935-276FA909F5F1}" dt="2025-05-19T17:53:51.651" v="3" actId="20577"/>
        <pc:sldMkLst>
          <pc:docMk/>
          <pc:sldMk cId="3178495133" sldId="1192"/>
        </pc:sldMkLst>
        <pc:spChg chg="mod">
          <ac:chgData name="Nivalda Gouveia G. Freitas Pereira" userId="8d76b2d5-0f03-45c7-b758-0a19e528a654" providerId="ADAL" clId="{28EBAB39-33B6-4B0B-9935-276FA909F5F1}" dt="2025-05-19T17:53:51.651" v="3" actId="20577"/>
          <ac:spMkLst>
            <pc:docMk/>
            <pc:sldMk cId="3178495133" sldId="1192"/>
            <ac:spMk id="4" creationId="{346993DA-2AC9-42F2-44CC-4A457C7B89D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19/05/2025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19/05/2025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19/05/2025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19/05/2025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19/05/2025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19/05/2025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19/05/2025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19/05/2025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19/05/2025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19/05/2025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19/05/2025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19/05/2025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2HSmA9u4T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868900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pt-PT" b="1" dirty="0">
                <a:solidFill>
                  <a:prstClr val="black"/>
                </a:solidFill>
                <a:latin typeface="Calibri" panose="020F0502020204030204"/>
              </a:rPr>
              <a:t>Arroz de feijão com couve da avó Bela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513494"/>
            <a:ext cx="9668654" cy="5355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b="1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2 chávenas de água </a:t>
            </a:r>
          </a:p>
          <a:p>
            <a:pPr marL="285750" indent="-285750">
              <a:buFontTx/>
              <a:buChar char="-"/>
            </a:pPr>
            <a:r>
              <a:rPr lang="pt-PT" dirty="0"/>
              <a:t>½ chávena de arroz</a:t>
            </a:r>
          </a:p>
          <a:p>
            <a:pPr marL="285750" indent="-285750">
              <a:buFontTx/>
              <a:buChar char="-"/>
            </a:pPr>
            <a:r>
              <a:rPr lang="pt-PT" dirty="0"/>
              <a:t>Sal </a:t>
            </a:r>
          </a:p>
          <a:p>
            <a:pPr marL="285750" indent="-285750">
              <a:buFontTx/>
              <a:buChar char="-"/>
            </a:pPr>
            <a:r>
              <a:rPr lang="pt-PT" dirty="0"/>
              <a:t>2 dentes de alho </a:t>
            </a:r>
          </a:p>
          <a:p>
            <a:pPr marL="285750" indent="-285750">
              <a:buFontTx/>
              <a:buChar char="-"/>
            </a:pPr>
            <a:r>
              <a:rPr lang="pt-PT" dirty="0"/>
              <a:t>2 folhas de couve </a:t>
            </a:r>
          </a:p>
          <a:p>
            <a:pPr marL="285750" indent="-285750">
              <a:buFontTx/>
              <a:buChar char="-"/>
            </a:pPr>
            <a:r>
              <a:rPr lang="pt-PT" dirty="0"/>
              <a:t>130g de feijão seco</a:t>
            </a:r>
          </a:p>
          <a:p>
            <a:pPr marL="285750" indent="-285750">
              <a:buFontTx/>
              <a:buChar char="-"/>
            </a:pPr>
            <a:r>
              <a:rPr lang="pt-PT" dirty="0"/>
              <a:t>200g de carne de porco (salgada) 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5279891" y="2082657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3" name="Imagem 2" descr="Uma imagem com serviço de mesa, interior, lavatório, Prato&#10;&#10;Os conteúdos gerados por IA poderão estar incorretos.">
            <a:extLst>
              <a:ext uri="{FF2B5EF4-FFF2-40B4-BE49-F238E27FC236}">
                <a16:creationId xmlns:a16="http://schemas.microsoft.com/office/drawing/2014/main" id="{30F9341F-4969-721B-DD7F-894E95425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4" b="21398"/>
          <a:stretch/>
        </p:blipFill>
        <p:spPr>
          <a:xfrm>
            <a:off x="5142709" y="1975062"/>
            <a:ext cx="4235334" cy="412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765662"/>
            <a:ext cx="9668654" cy="492803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PROCEDIMENTOS: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289417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</a:t>
            </a:r>
            <a:r>
              <a:rPr lang="pt-PT" b="0" i="0" u="none" strike="noStrike" dirty="0">
                <a:effectLst/>
                <a:latin typeface="fkGroteskNeue"/>
              </a:rPr>
              <a:t> Comece por demolhar a carne de porco e o feijão, de véspera</a:t>
            </a:r>
          </a:p>
          <a:p>
            <a:endParaRPr lang="pt-PT" dirty="0">
              <a:latin typeface="fkGroteskNeue"/>
            </a:endParaRPr>
          </a:p>
          <a:p>
            <a:r>
              <a:rPr lang="pt-PT" b="0" i="0" u="none" strike="noStrike" dirty="0">
                <a:effectLst/>
                <a:latin typeface="fkGroteskNeue"/>
              </a:rPr>
              <a:t>2º) Numa panela adicione a água, o alho e o sal. Tape a panela e </a:t>
            </a:r>
          </a:p>
          <a:p>
            <a:r>
              <a:rPr lang="pt-PT" b="0" i="0" u="none" strike="noStrike" dirty="0">
                <a:effectLst/>
                <a:latin typeface="fkGroteskNeue"/>
              </a:rPr>
              <a:t>deixe cozinhar em fogo médio</a:t>
            </a:r>
            <a:r>
              <a:rPr lang="pt-PT" dirty="0">
                <a:latin typeface="fkGroteskNeue"/>
              </a:rPr>
              <a:t> </a:t>
            </a:r>
            <a:r>
              <a:rPr lang="pt-PT" b="0" i="0" u="none" strike="noStrike" dirty="0">
                <a:effectLst/>
                <a:latin typeface="fkGroteskNeue"/>
              </a:rPr>
              <a:t>até ferver</a:t>
            </a:r>
          </a:p>
          <a:p>
            <a:endParaRPr lang="pt-PT" dirty="0"/>
          </a:p>
          <a:p>
            <a:r>
              <a:rPr lang="pt-PT" dirty="0"/>
              <a:t>3º) </a:t>
            </a:r>
            <a:r>
              <a:rPr lang="pt-PT" b="0" i="0" u="none" strike="noStrike" dirty="0">
                <a:effectLst/>
                <a:latin typeface="fkGroteskNeue"/>
              </a:rPr>
              <a:t>Incorpore o feijão e a couve, misture bem e deixe cozinhar até a </a:t>
            </a:r>
          </a:p>
          <a:p>
            <a:r>
              <a:rPr lang="pt-PT" b="0" i="0" u="none" strike="noStrike" dirty="0">
                <a:effectLst/>
                <a:latin typeface="fkGroteskNeue"/>
              </a:rPr>
              <a:t>couve murchar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 descr="Uma imagem com comida, Fast food, ingrediente, mesa&#10;&#10;Os conteúdos gerados por IA poderão estar incorretos.">
            <a:extLst>
              <a:ext uri="{FF2B5EF4-FFF2-40B4-BE49-F238E27FC236}">
                <a16:creationId xmlns:a16="http://schemas.microsoft.com/office/drawing/2014/main" id="{BFE39682-5ACF-7D2C-69AB-795965B69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3185" y="3752625"/>
            <a:ext cx="2859354" cy="2144516"/>
          </a:xfrm>
          <a:prstGeom prst="rect">
            <a:avLst/>
          </a:prstGeom>
        </p:spPr>
      </p:pic>
      <p:pic>
        <p:nvPicPr>
          <p:cNvPr id="8" name="Imagem 7" descr="Uma imagem com prato, comida, sopa, goiveiro&#10;&#10;Os conteúdos gerados por IA poderão estar incorretos.">
            <a:extLst>
              <a:ext uri="{FF2B5EF4-FFF2-40B4-BE49-F238E27FC236}">
                <a16:creationId xmlns:a16="http://schemas.microsoft.com/office/drawing/2014/main" id="{8B1A6C79-A69E-528C-0574-185AB5284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7" b="13809"/>
          <a:stretch/>
        </p:blipFill>
        <p:spPr>
          <a:xfrm>
            <a:off x="7086881" y="1711303"/>
            <a:ext cx="3167180" cy="43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4º) </a:t>
            </a:r>
            <a:r>
              <a:rPr lang="pt-PT" b="0" i="0" u="none" strike="noStrike" dirty="0">
                <a:effectLst/>
                <a:latin typeface="fkGroteskNeue"/>
              </a:rPr>
              <a:t>Junte a carne de porco demolhada e deixe dourar bem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5º) Por fim, acrescente </a:t>
            </a:r>
            <a:r>
              <a:rPr lang="pt-PT" b="0" i="0" u="none" strike="noStrike" dirty="0">
                <a:effectLst/>
                <a:latin typeface="fkGroteskNeue"/>
              </a:rPr>
              <a:t>o arroz, mexa para envolver nos temperos </a:t>
            </a:r>
          </a:p>
          <a:p>
            <a:r>
              <a:rPr lang="pt-PT" b="0" i="0" u="none" strike="noStrike" dirty="0">
                <a:effectLst/>
                <a:latin typeface="fkGroteskNeue"/>
              </a:rPr>
              <a:t>e deixe cozinhar, em lume brando.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 descr="Uma imagem com Utensílios de cozinha e pastelaria, comida, prato, interior&#10;&#10;Os conteúdos gerados por IA poderão estar incorretos.">
            <a:extLst>
              <a:ext uri="{FF2B5EF4-FFF2-40B4-BE49-F238E27FC236}">
                <a16:creationId xmlns:a16="http://schemas.microsoft.com/office/drawing/2014/main" id="{20F3A2E8-73B5-AE4A-0554-9640A07DA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90" b="19444"/>
          <a:stretch/>
        </p:blipFill>
        <p:spPr>
          <a:xfrm>
            <a:off x="7032453" y="2256013"/>
            <a:ext cx="316718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6A2DD-968C-E6A4-49F6-7720D9D88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FC5EAE33-F0AD-3B71-4DC9-7ADA85FF703A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AVALIAÇÃO NUTRICIONAL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706E0EC-E5EE-CB9E-F394-0CFE9FA2F74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8CD152C7-92C7-9559-FE1B-F1139FFF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E1FDAB2D-22BC-70D0-2A96-94C0502D45B0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091F1D9-998E-1616-3AA3-3CC65F627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646A4EA-E9F7-EC3A-047F-636D1E4E6056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3F584EA-34F2-E0BD-5A00-D53FCC0D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127" y="2046589"/>
            <a:ext cx="6213702" cy="385074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46993DA-2AC9-42F2-44CC-4A457C7B89DD}"/>
              </a:ext>
            </a:extLst>
          </p:cNvPr>
          <p:cNvSpPr txBox="1"/>
          <p:nvPr/>
        </p:nvSpPr>
        <p:spPr>
          <a:xfrm>
            <a:off x="974272" y="5984749"/>
            <a:ext cx="770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Link do vídeo: </a:t>
            </a:r>
            <a:r>
              <a:rPr lang="pt-PT" dirty="0">
                <a:hlinkClick r:id="rId4"/>
              </a:rPr>
              <a:t>https://www.youtube.com/watch?v</a:t>
            </a:r>
            <a:r>
              <a:rPr lang="pt-PT">
                <a:hlinkClick r:id="rId4"/>
              </a:rPr>
              <a:t>=p2HSmA9u4Tg</a:t>
            </a:r>
            <a:endParaRPr lang="pt-PT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78495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242</Words>
  <Application>Microsoft Office PowerPoint</Application>
  <PresentationFormat>Ecrã Panorâmico</PresentationFormat>
  <Paragraphs>90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1" baseType="lpstr">
      <vt:lpstr>Arial</vt:lpstr>
      <vt:lpstr>Bahnschrift</vt:lpstr>
      <vt:lpstr>Calibri</vt:lpstr>
      <vt:lpstr>Calibri Light</vt:lpstr>
      <vt:lpstr>fkGroteskNeue</vt:lpstr>
      <vt:lpstr>Trebuchet MS</vt:lpstr>
      <vt:lpstr>Tema do Office</vt:lpstr>
      <vt:lpstr>Desafio ASS 2023/2024 </vt:lpstr>
      <vt:lpstr>Desafio ASS 2023/2024 </vt:lpstr>
      <vt:lpstr>Desafio ASS 2023/2024 </vt:lpstr>
      <vt:lpstr>Desafio ASS 2023/2024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Nivalda Gouveia G. Freitas Pereira</cp:lastModifiedBy>
  <cp:revision>6</cp:revision>
  <dcterms:created xsi:type="dcterms:W3CDTF">2023-02-27T10:13:03Z</dcterms:created>
  <dcterms:modified xsi:type="dcterms:W3CDTF">2025-05-19T17:53:52Z</dcterms:modified>
</cp:coreProperties>
</file>