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“Bolos de Festa”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ovo + 1 gema (para pincelar)</a:t>
            </a:r>
          </a:p>
          <a:p>
            <a:pPr marL="285750" indent="-285750">
              <a:buFontTx/>
              <a:buChar char="-"/>
            </a:pPr>
            <a:r>
              <a:rPr lang="pt-PT" dirty="0"/>
              <a:t>250g de açúcar </a:t>
            </a:r>
          </a:p>
          <a:p>
            <a:pPr marL="285750" indent="-285750">
              <a:buFontTx/>
              <a:buChar char="-"/>
            </a:pPr>
            <a:r>
              <a:rPr lang="pt-PT" dirty="0"/>
              <a:t>80g de margarina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quente e canela e casca de limão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500g de farinha</a:t>
            </a:r>
          </a:p>
          <a:p>
            <a:pPr marL="285750" indent="-285750">
              <a:buFontTx/>
              <a:buChar char="-"/>
            </a:pPr>
            <a:r>
              <a:rPr lang="pt-PT" dirty="0"/>
              <a:t>10g de fermento</a:t>
            </a:r>
          </a:p>
          <a:p>
            <a:pPr marL="285750" indent="-285750">
              <a:buFontTx/>
              <a:buChar char="-"/>
            </a:pPr>
            <a:r>
              <a:rPr lang="pt-PT" dirty="0"/>
              <a:t>80ml de leite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interior, coelho, peluche, Coelhos e lebres&#10;&#10;Os conteúdos gerados por IA poderão estar incorretos.">
            <a:extLst>
              <a:ext uri="{FF2B5EF4-FFF2-40B4-BE49-F238E27FC236}">
                <a16:creationId xmlns:a16="http://schemas.microsoft.com/office/drawing/2014/main" id="{BE59B25F-5333-D8B6-7C42-72EE82E2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4" y="2256013"/>
            <a:ext cx="3554082" cy="372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Colocar os ingredientes num alguidar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27477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Colocar a farinha com o açucar e o ovo.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Adicionar a margarina e o leite e vai-se amassando.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r>
              <a:rPr lang="pt-PT" dirty="0"/>
              <a:t>  </a:t>
            </a:r>
          </a:p>
        </p:txBody>
      </p:sp>
      <p:pic>
        <p:nvPicPr>
          <p:cNvPr id="3" name="Imagem 2" descr="Uma imagem com pessoa, tigela, Tigela de mistura, interior&#10;&#10;Os conteúdos gerados por IA poderão estar incorretos.">
            <a:extLst>
              <a:ext uri="{FF2B5EF4-FFF2-40B4-BE49-F238E27FC236}">
                <a16:creationId xmlns:a16="http://schemas.microsoft.com/office/drawing/2014/main" id="{B5A98D11-4C03-8344-39A2-81C716033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991682"/>
            <a:ext cx="2279080" cy="219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m pessoa, casa de banho, interior, tigela&#10;&#10;Os conteúdos gerados por IA poderão estar incorretos.">
            <a:extLst>
              <a:ext uri="{FF2B5EF4-FFF2-40B4-BE49-F238E27FC236}">
                <a16:creationId xmlns:a16="http://schemas.microsoft.com/office/drawing/2014/main" id="{9246E203-6EC3-5847-B6B3-344AD54B1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272618"/>
            <a:ext cx="2279080" cy="207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Colocar os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ingredientes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num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alguidar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37198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Adicionar a mistura de água, canela e limão até obter uma</a:t>
            </a:r>
          </a:p>
          <a:p>
            <a:r>
              <a:rPr lang="pt-PT" dirty="0"/>
              <a:t>      massa consistente para moldar as bolas.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Depois de bem amassada faz-se uma cruz na massa e deixa-se levedar</a:t>
            </a:r>
          </a:p>
          <a:p>
            <a:r>
              <a:rPr lang="pt-PT" dirty="0"/>
              <a:t>     durante 30 minutos.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Instrumento de cozinha, interior, tigela, Tigela de mistura&#10;&#10;Os conteúdos gerados por IA poderão estar incorretos.">
            <a:extLst>
              <a:ext uri="{FF2B5EF4-FFF2-40B4-BE49-F238E27FC236}">
                <a16:creationId xmlns:a16="http://schemas.microsoft.com/office/drawing/2014/main" id="{1FEEF209-3518-6097-FD65-5DDAE27FA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908700"/>
            <a:ext cx="2592978" cy="214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m pessoa, Tigela de mistura, comida, interior&#10;&#10;Os conteúdos gerados por IA poderão estar incorretos.">
            <a:extLst>
              <a:ext uri="{FF2B5EF4-FFF2-40B4-BE49-F238E27FC236}">
                <a16:creationId xmlns:a16="http://schemas.microsoft.com/office/drawing/2014/main" id="{10C2E5F6-5107-35D8-8EC8-C6659C173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081883"/>
            <a:ext cx="2592977" cy="200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Colocar num tabuleiro para ir 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ao forno.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205668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De seguida molda-se a massa em bolinhas e pincelam se com gema </a:t>
            </a:r>
          </a:p>
          <a:p>
            <a:r>
              <a:rPr lang="pt-PT" dirty="0"/>
              <a:t>      de um ovo.</a:t>
            </a:r>
          </a:p>
          <a:p>
            <a:r>
              <a:rPr lang="pt-PT" dirty="0"/>
              <a:t>    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Colocam-se as bolinhas num tabuleiro com farinha e </a:t>
            </a:r>
          </a:p>
          <a:p>
            <a:r>
              <a:rPr lang="pt-PT" dirty="0"/>
              <a:t>      vão ao forno durante 45 minutos a 250 graus.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 descr="Uma imagem com Snack, comida, pessoa, interior&#10;&#10;Os conteúdos gerados por IA poderão estar incorretos.">
            <a:extLst>
              <a:ext uri="{FF2B5EF4-FFF2-40B4-BE49-F238E27FC236}">
                <a16:creationId xmlns:a16="http://schemas.microsoft.com/office/drawing/2014/main" id="{87432BF0-3B26-6568-1570-3E1F39BED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29" y="2156346"/>
            <a:ext cx="2456597" cy="22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Uma imagem com Snack, comida, comida cozida, Fast food&#10;&#10;Os conteúdos gerados por IA poderão estar incorretos.">
            <a:extLst>
              <a:ext uri="{FF2B5EF4-FFF2-40B4-BE49-F238E27FC236}">
                <a16:creationId xmlns:a16="http://schemas.microsoft.com/office/drawing/2014/main" id="{39DECD8B-8B79-484E-43A3-221BCE30E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12" y="4448322"/>
            <a:ext cx="2595029" cy="190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254</Words>
  <Application>Microsoft Office PowerPoint</Application>
  <PresentationFormat>Ecrã Panorâmico</PresentationFormat>
  <Paragraphs>76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Joao Ferreira de Almeida Farinha</cp:lastModifiedBy>
  <cp:revision>8</cp:revision>
  <dcterms:created xsi:type="dcterms:W3CDTF">2023-02-27T10:13:03Z</dcterms:created>
  <dcterms:modified xsi:type="dcterms:W3CDTF">2025-05-29T18:15:49Z</dcterms:modified>
</cp:coreProperties>
</file>