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97" autoAdjust="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4" y="755768"/>
            <a:ext cx="1150540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Favas à Portuguesa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4" y="1582442"/>
            <a:ext cx="11480672" cy="4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Favas - 1 Kg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- 1,5 dL</a:t>
            </a:r>
          </a:p>
          <a:p>
            <a:pPr marL="285750" indent="-285750">
              <a:buFontTx/>
              <a:buChar char="-"/>
            </a:pPr>
            <a:r>
              <a:rPr lang="pt-PT" dirty="0"/>
              <a:t>Entrecosto cortado em tiras- 500 g</a:t>
            </a:r>
          </a:p>
          <a:p>
            <a:pPr indent="0">
              <a:buFontTx/>
              <a:buNone/>
            </a:pPr>
            <a:r>
              <a:rPr lang="pt-PT" dirty="0"/>
              <a:t>-    Chouriço de carne às rodelas</a:t>
            </a:r>
          </a:p>
          <a:p>
            <a:pPr indent="0">
              <a:buFontTx/>
              <a:buNone/>
            </a:pPr>
            <a:r>
              <a:rPr lang="pt-PT" dirty="0"/>
              <a:t>-    Cebola picada</a:t>
            </a:r>
          </a:p>
          <a:p>
            <a:pPr indent="0">
              <a:buFontTx/>
              <a:buNone/>
            </a:pPr>
            <a:r>
              <a:rPr lang="pt-PT" dirty="0"/>
              <a:t>-    Alho picado</a:t>
            </a:r>
          </a:p>
          <a:p>
            <a:pPr indent="0">
              <a:buFontTx/>
              <a:buNone/>
            </a:pPr>
            <a:r>
              <a:rPr lang="pt-PT" dirty="0"/>
              <a:t>-    Louro 3 folhas</a:t>
            </a:r>
          </a:p>
          <a:p>
            <a:pPr indent="0">
              <a:buFontTx/>
              <a:buNone/>
            </a:pPr>
            <a:r>
              <a:rPr lang="pt-PT" dirty="0"/>
              <a:t>-    Coentros em rama</a:t>
            </a:r>
          </a:p>
          <a:p>
            <a:pPr indent="0">
              <a:buFontTx/>
              <a:buNone/>
            </a:pPr>
            <a:r>
              <a:rPr lang="pt-PT" dirty="0"/>
              <a:t>-    Vinho branco 2dL</a:t>
            </a:r>
          </a:p>
          <a:p>
            <a:pPr indent="0">
              <a:buFontTx/>
              <a:buNone/>
            </a:pPr>
            <a:r>
              <a:rPr lang="pt-PT" dirty="0"/>
              <a:t>-    1 Tomate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6048" y="1990632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6048" y="1793941"/>
            <a:ext cx="3571240" cy="389001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/>
        </p:nvSpPr>
        <p:spPr>
          <a:xfrm>
            <a:off x="1" y="0"/>
            <a:ext cx="465094" cy="6858000"/>
          </a:xfrm>
          <a:prstGeom prst="rect">
            <a:avLst/>
          </a:prstGeom>
          <a:solidFill>
            <a:srgbClr val="05764A"/>
          </a:solidFill>
        </p:spPr>
        <p:txBody>
          <a:bodyPr vert="vert270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11" name="CaixaDeTexto 35"/>
          <p:cNvSpPr txBox="1"/>
          <p:nvPr/>
        </p:nvSpPr>
        <p:spPr>
          <a:xfrm>
            <a:off x="686594" y="-8255"/>
            <a:ext cx="1150540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1150540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 Preparação das favas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4" y="26824"/>
            <a:ext cx="1150540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795476"/>
            <a:ext cx="1150540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Colheita das favas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Descascar as favas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7620" y="2200275"/>
            <a:ext cx="2470150" cy="147764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/>
        </p:nvSpPr>
        <p:spPr>
          <a:xfrm>
            <a:off x="1" y="0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="vert270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20" y="4122204"/>
            <a:ext cx="2470150" cy="14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4" y="1082024"/>
            <a:ext cx="1150540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Preparação dos ingredientes para o prato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-4339590" y="-200025"/>
            <a:ext cx="1841500" cy="7306310"/>
          </a:xfrm>
          <a:solidFill>
            <a:srgbClr val="05764A"/>
          </a:solidFill>
        </p:spPr>
        <p:txBody>
          <a:bodyPr vert="vert270">
            <a:normAutofit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9619" y="2003121"/>
            <a:ext cx="11432379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Ingredientes: carne, tomate, cebola, coentros e alho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Preparação da salada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7620" y="2200275"/>
            <a:ext cx="2451100" cy="147701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/>
        </p:nvSpPr>
        <p:spPr>
          <a:xfrm>
            <a:off x="1" y="0"/>
            <a:ext cx="465094" cy="6858000"/>
          </a:xfrm>
          <a:prstGeom prst="rect">
            <a:avLst/>
          </a:prstGeom>
          <a:solidFill>
            <a:srgbClr val="05764A"/>
          </a:solidFill>
        </p:spPr>
        <p:txBody>
          <a:bodyPr vert="vert270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12" name="CaixaDeTexto 35"/>
          <p:cNvSpPr txBox="1"/>
          <p:nvPr/>
        </p:nvSpPr>
        <p:spPr>
          <a:xfrm>
            <a:off x="686595" y="26824"/>
            <a:ext cx="1150540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19" y="4129056"/>
            <a:ext cx="2450877" cy="14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1150540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: Preparação do prato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6594" y="26824"/>
            <a:ext cx="1150540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1150540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Início da confeção do prato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Prato já quase pronto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6" y="2207741"/>
            <a:ext cx="2449302" cy="147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4122208"/>
            <a:ext cx="2470394" cy="147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202</Words>
  <Application>Microsoft Office PowerPoint</Application>
  <PresentationFormat>Widescreen</PresentationFormat>
  <Paragraphs>108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PowerPoint Presentation</vt:lpstr>
      <vt:lpstr>PowerPoint Presentation</vt:lpstr>
      <vt:lpstr>Desafio ASS 2024/2025 </vt:lpstr>
      <vt:lpstr>Desafio ASS 2023/2024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Paulo Gameiro</cp:lastModifiedBy>
  <cp:revision>6</cp:revision>
  <dcterms:created xsi:type="dcterms:W3CDTF">2023-02-27T10:13:00Z</dcterms:created>
  <dcterms:modified xsi:type="dcterms:W3CDTF">2025-05-31T17:25:12Z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0068B0510B094C789746FA2CDE789A03_13</vt:lpwstr>
  </property>
  <property fmtid="{D5CDD505-2E9C-101B-9397-08002B2CF9AE}" pid="3" name="KSOProductBuildVer">
    <vt:lpwstr>2070-12.2.0.21179</vt:lpwstr>
  </property>
</Properties>
</file>