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88" r:id="rId2"/>
    <p:sldId id="1189" r:id="rId3"/>
    <p:sldId id="1191" r:id="rId4"/>
    <p:sldId id="1192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26165-1E18-4B17-FEFD-848B5CD75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96A831-8CEB-1D43-DC2D-8CEEEBB68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B36003-54C7-4CFB-634F-DE234CC4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A8F8E0-DAC0-B0FB-DAF2-F7194956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FC390B-21A3-EB93-E6D7-A4A5F114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08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9CC68-62D9-F860-6138-39C47B40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148357D-45E0-0CAD-C1E2-278288BF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418DB9-19E0-1347-7879-3C9D3796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0E75C0E-B89D-2FAC-CE4A-D63A2747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336A7F-FCF3-E202-999C-6876E8E1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43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277BC9-FC1D-09E1-CA78-192577155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330C3F2-FA01-BFD9-5066-1BF1AC178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6522744-3CE4-D021-4CB8-75536197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3F5B31-2E7E-E1B0-55D8-B5203A4B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05BEF5-4FEA-145C-8BB9-C1ACFA99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794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07F01-F726-BA9E-88FA-87CC0513D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9D9774A-BEC0-3CD4-542E-E6BA41A3C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833A447-6C80-7E25-B806-6C99E827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B55647-1526-D447-F03B-94B824C7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FEC5440-476A-686C-C549-E0D39A9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76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90762-CB1F-A95B-6F98-0E8A09F3E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FF22BBC-ED11-0220-8255-0D64A7D7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DAEC8C2-EB57-D72D-E1B5-1F38495B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30E16B7-867A-F17F-0A7E-624D2538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8C1792D-81B0-BC88-8586-1947DCDF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839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D7820-8674-57BD-A83C-A96167C82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D280E7E-FD25-442F-61AD-E9C852DC0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873DAD-2503-3DF1-EF07-B4F4739E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7B52DDF-F60D-C5A8-18B2-DCF6514D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0799CB3-E490-FC7D-3451-57A6101C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97E31EC-AEA0-A6F6-6957-634E849E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09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38457-1059-1835-6D9B-A10F64FE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FA122B5-5E8E-A83A-2CA1-09103DFDD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9FF231-0BC4-0845-20CA-741EB21AB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53DCFA1-BBE9-1F7B-AE0B-90B3D146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0962913-CBC3-F64F-77C1-41121C6DE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ACD432B-BDE9-86BF-1A60-2FCC0631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63A76A14-BA5B-6D51-EFA8-6D28AFF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6A2C3D7-182A-EB6F-5BF5-2320C7C0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097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72911-F6EC-74F2-04C6-F4378196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5C2E833-31EB-D9B8-AA3B-142EEC06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EF9E0D4-F993-2527-5F20-9258D82D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44E2744-8233-3840-6350-99A71119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160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A213ED2-2B5D-6C11-E1EF-FC3AB259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B0276F1-FF58-FA52-E5DE-DCCCD1EA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460F91B-E5ED-A042-A5D6-50BB8BDE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17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97CD3-F935-840F-040C-90D4F39B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499366F-1E29-634B-05D0-F9821573D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3F6556B-6D0B-246C-2859-42B3766FC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933AB06-42BB-4A12-B31A-8CE7F46B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09EE807-BF45-3715-526B-1F1206E6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983A9FB-4F00-216D-21E1-6D1CCCAF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13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36A3C-EAD4-7A47-F7E8-A78B8E0B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B8D06B2-5979-5415-30FD-62F754C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95E3C8F-7521-49CC-955D-23044333B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171543B-D629-9D1B-3126-2F81F3D6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FFB1A09-F49F-F24F-C3DA-077F749A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D3BDB32-204F-9A7D-5D28-2A4AD069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79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66B22D4-619A-606A-96AA-F2FE5593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7B6DD22-9819-6075-6BFA-06300FE6E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F01BDA5-C48A-9CD0-94FB-BB9ADF90F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234A-1678-4A81-9E48-B951248B38F4}" type="datetimeFigureOut">
              <a:rPr lang="pt-PT" smtClean="0"/>
              <a:t>09/05/2025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D9311F8-E3AD-E174-1872-A34A5CB87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C44E2B-0BB7-E7CE-38ED-4FBAC3103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759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TÍTULO DA </a:t>
            </a:r>
            <a:r>
              <a:rPr lang="en-GB" b="1" dirty="0" smtClean="0">
                <a:solidFill>
                  <a:prstClr val="black"/>
                </a:solidFill>
                <a:latin typeface="Calibri" panose="020F0502020204030204"/>
              </a:rPr>
              <a:t>RECEITA</a:t>
            </a: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: PEIXE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A</a:t>
            </a: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LIMADO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</a:t>
            </a:r>
            <a:r>
              <a:rPr lang="en-GB" sz="28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2024/2025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42712"/>
            <a:ext cx="9668654" cy="64633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INGREDIENTES:</a:t>
            </a:r>
          </a:p>
          <a:p>
            <a:endParaRPr lang="pt-PT" dirty="0"/>
          </a:p>
          <a:p>
            <a:pPr marL="285750" indent="-285750">
              <a:buFontTx/>
              <a:buChar char="-"/>
            </a:pPr>
            <a:r>
              <a:rPr lang="pt-PT" dirty="0" smtClean="0"/>
              <a:t>Carapaus de tamanho médio</a:t>
            </a:r>
          </a:p>
          <a:p>
            <a:pPr marL="285750" indent="-285750">
              <a:buFontTx/>
              <a:buChar char="-"/>
            </a:pPr>
            <a:r>
              <a:rPr lang="pt-PT" dirty="0" smtClean="0"/>
              <a:t>Sal marinho em abundância (processo de salmoura)</a:t>
            </a:r>
          </a:p>
          <a:p>
            <a:pPr marL="285750" indent="-285750">
              <a:buFontTx/>
              <a:buChar char="-"/>
            </a:pPr>
            <a:r>
              <a:rPr lang="pt-PT" dirty="0" smtClean="0"/>
              <a:t>Cebola</a:t>
            </a:r>
          </a:p>
          <a:p>
            <a:pPr marL="285750" indent="-285750">
              <a:buFontTx/>
              <a:buChar char="-"/>
            </a:pPr>
            <a:r>
              <a:rPr lang="pt-PT" dirty="0" smtClean="0"/>
              <a:t>Alho</a:t>
            </a:r>
          </a:p>
          <a:p>
            <a:pPr marL="285750" indent="-285750">
              <a:buFontTx/>
              <a:buChar char="-"/>
            </a:pPr>
            <a:r>
              <a:rPr lang="pt-PT" dirty="0" smtClean="0"/>
              <a:t>Salsa</a:t>
            </a:r>
            <a:endParaRPr lang="pt-PT" dirty="0" smtClean="0"/>
          </a:p>
          <a:p>
            <a:pPr marL="285750" indent="-285750">
              <a:buFontTx/>
              <a:buChar char="-"/>
            </a:pPr>
            <a:endParaRPr lang="pt-PT" dirty="0"/>
          </a:p>
          <a:p>
            <a:r>
              <a:rPr lang="pt-PT" dirty="0" smtClean="0"/>
              <a:t>Na salada:</a:t>
            </a:r>
          </a:p>
          <a:p>
            <a:pPr marL="285750" indent="-285750">
              <a:buFontTx/>
              <a:buChar char="-"/>
            </a:pPr>
            <a:r>
              <a:rPr lang="pt-PT" dirty="0" smtClean="0"/>
              <a:t>Batata cozida</a:t>
            </a:r>
          </a:p>
          <a:p>
            <a:pPr marL="285750" indent="-285750">
              <a:buFontTx/>
              <a:buChar char="-"/>
            </a:pPr>
            <a:r>
              <a:rPr lang="pt-PT" dirty="0" smtClean="0"/>
              <a:t>Ovo cozido</a:t>
            </a:r>
          </a:p>
          <a:p>
            <a:pPr marL="285750" indent="-285750">
              <a:buFontTx/>
              <a:buChar char="-"/>
            </a:pPr>
            <a:r>
              <a:rPr lang="pt-PT" dirty="0" smtClean="0"/>
              <a:t>Azeite e vinagre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7252CFD-EF36-375B-7C5C-5081CA8043ED}"/>
              </a:ext>
            </a:extLst>
          </p:cNvPr>
          <p:cNvSpPr txBox="1"/>
          <p:nvPr/>
        </p:nvSpPr>
        <p:spPr>
          <a:xfrm>
            <a:off x="6256775" y="2286998"/>
            <a:ext cx="3570513" cy="369331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algn="ctr"/>
            <a:r>
              <a:rPr lang="pt-PT" dirty="0"/>
              <a:t>FOTO DO PRATO FINALIZADO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endParaRPr lang="pt-PT" dirty="0"/>
          </a:p>
          <a:p>
            <a:pPr algn="ctr"/>
            <a:endParaRPr lang="pt-PT" dirty="0"/>
          </a:p>
          <a:p>
            <a:endParaRPr lang="pt-PT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673" y="2385753"/>
            <a:ext cx="3438942" cy="351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56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</a:t>
            </a: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: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53553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 smtClean="0"/>
              <a:t>1º) Os </a:t>
            </a:r>
            <a:r>
              <a:rPr lang="pt-PT" dirty="0"/>
              <a:t>carapaus </a:t>
            </a:r>
            <a:r>
              <a:rPr lang="pt-PT" dirty="0" err="1" smtClean="0"/>
              <a:t>alimados</a:t>
            </a:r>
            <a:r>
              <a:rPr lang="pt-PT" dirty="0" smtClean="0"/>
              <a:t>, são </a:t>
            </a:r>
            <a:r>
              <a:rPr lang="pt-PT" dirty="0"/>
              <a:t>feitos com carapaus bem </a:t>
            </a:r>
            <a:r>
              <a:rPr lang="pt-PT" dirty="0" smtClean="0"/>
              <a:t>frescos.</a:t>
            </a:r>
          </a:p>
          <a:p>
            <a:r>
              <a:rPr lang="pt-PT" dirty="0"/>
              <a:t>Amanha-se o peixe, </a:t>
            </a:r>
            <a:r>
              <a:rPr lang="pt-PT" dirty="0" smtClean="0"/>
              <a:t>isto é, são arranjados, tirando </a:t>
            </a:r>
            <a:r>
              <a:rPr lang="pt-PT" dirty="0"/>
              <a:t>as tripas e </a:t>
            </a:r>
            <a:r>
              <a:rPr lang="pt-PT" dirty="0" smtClean="0"/>
              <a:t>removendo</a:t>
            </a:r>
          </a:p>
          <a:p>
            <a:r>
              <a:rPr lang="pt-PT" dirty="0" smtClean="0"/>
              <a:t>a </a:t>
            </a:r>
            <a:r>
              <a:rPr lang="pt-PT" dirty="0"/>
              <a:t>cabeça. </a:t>
            </a:r>
            <a:endParaRPr lang="pt-PT" dirty="0" smtClean="0"/>
          </a:p>
          <a:p>
            <a:r>
              <a:rPr lang="pt-PT" dirty="0" smtClean="0"/>
              <a:t>Passam-se </a:t>
            </a:r>
            <a:r>
              <a:rPr lang="pt-PT" dirty="0"/>
              <a:t>bem por água e </a:t>
            </a:r>
            <a:r>
              <a:rPr lang="pt-PT" dirty="0" err="1" smtClean="0"/>
              <a:t>e</a:t>
            </a:r>
            <a:r>
              <a:rPr lang="pt-PT" dirty="0" smtClean="0"/>
              <a:t> são colocados num recipiente (alguidar) </a:t>
            </a:r>
          </a:p>
          <a:p>
            <a:r>
              <a:rPr lang="pt-PT" dirty="0" smtClean="0"/>
              <a:t>camadas alternadas </a:t>
            </a:r>
            <a:r>
              <a:rPr lang="pt-PT" dirty="0"/>
              <a:t>com </a:t>
            </a:r>
            <a:r>
              <a:rPr lang="pt-PT" dirty="0" smtClean="0"/>
              <a:t>sal marinho.</a:t>
            </a:r>
          </a:p>
          <a:p>
            <a:r>
              <a:rPr lang="pt-PT" dirty="0" smtClean="0"/>
              <a:t>Deixam-se </a:t>
            </a:r>
            <a:r>
              <a:rPr lang="pt-PT" dirty="0"/>
              <a:t>ficar assim</a:t>
            </a:r>
            <a:r>
              <a:rPr lang="pt-PT" dirty="0" smtClean="0"/>
              <a:t>, no frigorífico, </a:t>
            </a:r>
            <a:r>
              <a:rPr lang="pt-PT" dirty="0"/>
              <a:t>de um dia para o </a:t>
            </a:r>
            <a:r>
              <a:rPr lang="pt-PT" dirty="0" smtClean="0"/>
              <a:t>outro,</a:t>
            </a:r>
          </a:p>
          <a:p>
            <a:r>
              <a:rPr lang="pt-PT" dirty="0" smtClean="0"/>
              <a:t> 24 horas ou até 2 dias.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  <a:p>
            <a:r>
              <a:rPr lang="pt-PT" dirty="0"/>
              <a:t>2º) </a:t>
            </a:r>
            <a:r>
              <a:rPr lang="pt-PT" dirty="0" smtClean="0"/>
              <a:t>Seguidamente, são colocados num tacho com </a:t>
            </a:r>
            <a:r>
              <a:rPr lang="pt-PT" dirty="0"/>
              <a:t>água ao lume e, </a:t>
            </a:r>
            <a:endParaRPr lang="pt-PT" dirty="0" smtClean="0"/>
          </a:p>
          <a:p>
            <a:r>
              <a:rPr lang="pt-PT" dirty="0" smtClean="0"/>
              <a:t>quando </a:t>
            </a:r>
            <a:r>
              <a:rPr lang="pt-PT" dirty="0"/>
              <a:t>levantar fervura, junta-se os carapaus depois de passados </a:t>
            </a:r>
            <a:endParaRPr lang="pt-PT" dirty="0" smtClean="0"/>
          </a:p>
          <a:p>
            <a:r>
              <a:rPr lang="pt-PT" dirty="0" smtClean="0"/>
              <a:t>por </a:t>
            </a:r>
            <a:r>
              <a:rPr lang="pt-PT" dirty="0"/>
              <a:t>água, para tirar o sal, deixando cozer. 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0CC57-991B-C8BB-D0AB-28DF53A53579}"/>
              </a:ext>
            </a:extLst>
          </p:cNvPr>
          <p:cNvSpPr txBox="1"/>
          <p:nvPr/>
        </p:nvSpPr>
        <p:spPr>
          <a:xfrm>
            <a:off x="7629195" y="2200589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E1EC111-26FA-CAEF-3B6A-AFF396D61CE4}"/>
              </a:ext>
            </a:extLst>
          </p:cNvPr>
          <p:cNvSpPr txBox="1"/>
          <p:nvPr/>
        </p:nvSpPr>
        <p:spPr>
          <a:xfrm>
            <a:off x="7629195" y="4122207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4" name="AutoShape 2" descr="blob:https://www.facebook.com/72ccccf0-88be-4b6e-9435-16e31f8f12b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5" name="AutoShape 4" descr="blob:https://www.facebook.com/72ccccf0-88be-4b6e-9435-16e31f8f12b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195" y="2172569"/>
            <a:ext cx="2389224" cy="1477329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022" y="4122206"/>
            <a:ext cx="2402378" cy="147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5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50783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endParaRPr lang="pt-PT" dirty="0" smtClean="0"/>
          </a:p>
          <a:p>
            <a:r>
              <a:rPr lang="pt-PT" dirty="0" smtClean="0"/>
              <a:t>3º</a:t>
            </a:r>
            <a:r>
              <a:rPr lang="pt-PT" dirty="0"/>
              <a:t>) Retire-os do tacho e passe por água </a:t>
            </a:r>
            <a:r>
              <a:rPr lang="pt-PT" dirty="0" smtClean="0"/>
              <a:t>fria. Neste </a:t>
            </a:r>
            <a:r>
              <a:rPr lang="pt-PT" dirty="0"/>
              <a:t>momento, “alime” </a:t>
            </a:r>
            <a:endParaRPr lang="pt-PT" dirty="0" smtClean="0"/>
          </a:p>
          <a:p>
            <a:r>
              <a:rPr lang="pt-PT" dirty="0" smtClean="0"/>
              <a:t>os </a:t>
            </a:r>
            <a:r>
              <a:rPr lang="pt-PT" dirty="0"/>
              <a:t>carapaus, retirando-lhes a </a:t>
            </a:r>
            <a:r>
              <a:rPr lang="pt-PT" dirty="0" smtClean="0"/>
              <a:t>pele, sem se partirem, </a:t>
            </a:r>
            <a:r>
              <a:rPr lang="pt-PT" dirty="0"/>
              <a:t>e </a:t>
            </a:r>
            <a:r>
              <a:rPr lang="pt-PT" dirty="0" smtClean="0"/>
              <a:t>sem as espinhas</a:t>
            </a:r>
          </a:p>
          <a:p>
            <a:r>
              <a:rPr lang="pt-PT" dirty="0" smtClean="0"/>
              <a:t>pequenas</a:t>
            </a:r>
            <a:r>
              <a:rPr lang="pt-PT" dirty="0"/>
              <a:t>, </a:t>
            </a:r>
            <a:r>
              <a:rPr lang="pt-PT" dirty="0" smtClean="0"/>
              <a:t>deixando </a:t>
            </a:r>
            <a:r>
              <a:rPr lang="pt-PT" dirty="0"/>
              <a:t>apenas a espinha central.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 smtClean="0"/>
              <a:t>4º</a:t>
            </a:r>
            <a:r>
              <a:rPr lang="pt-PT" dirty="0"/>
              <a:t>) </a:t>
            </a:r>
            <a:r>
              <a:rPr lang="pt-PT" dirty="0" smtClean="0"/>
              <a:t>Prepara-se numa travessa a respetiva batata e o ovo cozido,</a:t>
            </a:r>
          </a:p>
          <a:p>
            <a:r>
              <a:rPr lang="pt-PT" dirty="0" smtClean="0"/>
              <a:t>e </a:t>
            </a:r>
            <a:r>
              <a:rPr lang="pt-PT" dirty="0"/>
              <a:t>com algumas cabeças de alho cortadas às </a:t>
            </a:r>
            <a:r>
              <a:rPr lang="pt-PT" dirty="0" smtClean="0"/>
              <a:t>rodelas.</a:t>
            </a:r>
          </a:p>
          <a:p>
            <a:r>
              <a:rPr lang="pt-PT" dirty="0" smtClean="0"/>
              <a:t>A batata e o ovo é opcional.</a:t>
            </a: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0CC57-991B-C8BB-D0AB-28DF53A53579}"/>
              </a:ext>
            </a:extLst>
          </p:cNvPr>
          <p:cNvSpPr txBox="1"/>
          <p:nvPr/>
        </p:nvSpPr>
        <p:spPr>
          <a:xfrm>
            <a:off x="7629195" y="2200589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E1EC111-26FA-CAEF-3B6A-AFF396D61CE4}"/>
              </a:ext>
            </a:extLst>
          </p:cNvPr>
          <p:cNvSpPr txBox="1"/>
          <p:nvPr/>
        </p:nvSpPr>
        <p:spPr>
          <a:xfrm>
            <a:off x="7629195" y="4122207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273" y="4154966"/>
            <a:ext cx="2389224" cy="144456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04" y="2274235"/>
            <a:ext cx="2327562" cy="133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1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8013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5º) </a:t>
            </a:r>
            <a:r>
              <a:rPr lang="pt-PT" dirty="0" smtClean="0"/>
              <a:t>Seguidamente, os carapaus são cobertos com cebola às rodelas,</a:t>
            </a:r>
            <a:endParaRPr lang="pt-PT" dirty="0"/>
          </a:p>
          <a:p>
            <a:r>
              <a:rPr lang="pt-PT" dirty="0"/>
              <a:t>E</a:t>
            </a:r>
            <a:r>
              <a:rPr lang="pt-PT" dirty="0" smtClean="0"/>
              <a:t> salsa</a:t>
            </a:r>
            <a:r>
              <a:rPr lang="pt-PT" dirty="0" smtClean="0"/>
              <a:t> picada </a:t>
            </a:r>
            <a:r>
              <a:rPr lang="pt-PT" dirty="0"/>
              <a:t>também a cobrir o </a:t>
            </a:r>
            <a:r>
              <a:rPr lang="pt-PT" dirty="0" smtClean="0"/>
              <a:t>peixe.</a:t>
            </a: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 smtClean="0"/>
              <a:t>6º) </a:t>
            </a:r>
            <a:r>
              <a:rPr lang="pt-PT" dirty="0"/>
              <a:t>Colocam-se então os carapaus numa travessa, temperam-se com </a:t>
            </a:r>
            <a:endParaRPr lang="pt-PT" dirty="0" smtClean="0"/>
          </a:p>
          <a:p>
            <a:r>
              <a:rPr lang="pt-PT" dirty="0" smtClean="0"/>
              <a:t>azeite </a:t>
            </a:r>
            <a:r>
              <a:rPr lang="pt-PT" dirty="0"/>
              <a:t>e vinagre a gosto e cobrem-se com algumas cabeças de alho </a:t>
            </a:r>
            <a:endParaRPr lang="pt-PT" dirty="0" smtClean="0"/>
          </a:p>
          <a:p>
            <a:r>
              <a:rPr lang="pt-PT" dirty="0" smtClean="0"/>
              <a:t>cortadas </a:t>
            </a:r>
            <a:r>
              <a:rPr lang="pt-PT" dirty="0"/>
              <a:t>às rodelas, cebola às rodelas e </a:t>
            </a:r>
            <a:r>
              <a:rPr lang="pt-PT" dirty="0" smtClean="0"/>
              <a:t>a salsa</a:t>
            </a:r>
            <a:r>
              <a:rPr lang="pt-PT" dirty="0" smtClean="0"/>
              <a:t>.</a:t>
            </a:r>
            <a:endParaRPr lang="pt-PT" dirty="0" smtClean="0"/>
          </a:p>
          <a:p>
            <a:r>
              <a:rPr lang="pt-PT" dirty="0" smtClean="0"/>
              <a:t>Pode </a:t>
            </a:r>
            <a:r>
              <a:rPr lang="pt-PT" dirty="0"/>
              <a:t>ser servido </a:t>
            </a:r>
            <a:r>
              <a:rPr lang="pt-PT" dirty="0" smtClean="0"/>
              <a:t>quente mas habitualmente é servido frio.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0CC57-991B-C8BB-D0AB-28DF53A53579}"/>
              </a:ext>
            </a:extLst>
          </p:cNvPr>
          <p:cNvSpPr txBox="1"/>
          <p:nvPr/>
        </p:nvSpPr>
        <p:spPr>
          <a:xfrm>
            <a:off x="7629195" y="2200589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E1EC111-26FA-CAEF-3B6A-AFF396D61CE4}"/>
              </a:ext>
            </a:extLst>
          </p:cNvPr>
          <p:cNvSpPr txBox="1"/>
          <p:nvPr/>
        </p:nvSpPr>
        <p:spPr>
          <a:xfrm>
            <a:off x="7629195" y="4122207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FA163D0-8416-66EA-8951-756333FE6DA5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586" y="2209061"/>
            <a:ext cx="2318208" cy="1398664"/>
          </a:xfrm>
          <a:prstGeom prst="rect">
            <a:avLst/>
          </a:prstGeom>
        </p:spPr>
      </p:pic>
      <p:pic>
        <p:nvPicPr>
          <p:cNvPr id="13" name="Imagem 12" descr="C:\Users\64296\Downloads\thumbnail_Screenshot_20250507_132300_Video Player.jpg"/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586" y="4214553"/>
            <a:ext cx="2318208" cy="12915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876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327</Words>
  <Application>Microsoft Office PowerPoint</Application>
  <PresentationFormat>Ecrã Panorâmico</PresentationFormat>
  <Paragraphs>113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Trebuchet MS</vt:lpstr>
      <vt:lpstr>Tema do Office</vt:lpstr>
      <vt:lpstr>Desafio ASS 2024/2025</vt:lpstr>
      <vt:lpstr>Desafio ASS 2023/2024 </vt:lpstr>
      <vt:lpstr>Desafio ASS 2023/2024 </vt:lpstr>
      <vt:lpstr>Desafio ASS 2023/2024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Marta Martins</cp:lastModifiedBy>
  <cp:revision>16</cp:revision>
  <dcterms:created xsi:type="dcterms:W3CDTF">2023-02-27T10:13:03Z</dcterms:created>
  <dcterms:modified xsi:type="dcterms:W3CDTF">2025-05-09T08:27:20Z</dcterms:modified>
</cp:coreProperties>
</file>