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09/05/2025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09/05/2025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 smtClean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: PEIXE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LIMADO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</a:t>
            </a:r>
            <a:r>
              <a:rPr lang="en-GB" sz="28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2024/2025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42712"/>
            <a:ext cx="9668654" cy="64633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Carapaus de tamanho médio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Sal marinho em abundância (processo de salmoura)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Cebola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Alho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Salsa</a:t>
            </a:r>
            <a:endParaRPr lang="pt-PT" dirty="0" smtClean="0"/>
          </a:p>
          <a:p>
            <a:pPr marL="285750" indent="-285750">
              <a:buFontTx/>
              <a:buChar char="-"/>
            </a:pPr>
            <a:endParaRPr lang="pt-PT" dirty="0"/>
          </a:p>
          <a:p>
            <a:r>
              <a:rPr lang="pt-PT" dirty="0" smtClean="0"/>
              <a:t>Na salada: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Batata cozida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Ovo cozido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Azeite e vinagre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7252CFD-EF36-375B-7C5C-5081CA8043ED}"/>
              </a:ext>
            </a:extLst>
          </p:cNvPr>
          <p:cNvSpPr txBox="1"/>
          <p:nvPr/>
        </p:nvSpPr>
        <p:spPr>
          <a:xfrm>
            <a:off x="6256775" y="2286998"/>
            <a:ext cx="3570513" cy="36933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dirty="0"/>
              <a:t>FOTO DO PRATO FINALIZADO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673" y="2385753"/>
            <a:ext cx="3438942" cy="351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: 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53553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 smtClean="0"/>
              <a:t>1º) Os </a:t>
            </a:r>
            <a:r>
              <a:rPr lang="pt-PT" dirty="0"/>
              <a:t>carapaus </a:t>
            </a:r>
            <a:r>
              <a:rPr lang="pt-PT" dirty="0" err="1" smtClean="0"/>
              <a:t>alimados</a:t>
            </a:r>
            <a:r>
              <a:rPr lang="pt-PT" dirty="0" smtClean="0"/>
              <a:t>, são </a:t>
            </a:r>
            <a:r>
              <a:rPr lang="pt-PT" dirty="0"/>
              <a:t>feitos com carapaus bem </a:t>
            </a:r>
            <a:r>
              <a:rPr lang="pt-PT" dirty="0" smtClean="0"/>
              <a:t>frescos.</a:t>
            </a:r>
          </a:p>
          <a:p>
            <a:r>
              <a:rPr lang="pt-PT" dirty="0"/>
              <a:t>Amanha-se o peixe, </a:t>
            </a:r>
            <a:r>
              <a:rPr lang="pt-PT" dirty="0" smtClean="0"/>
              <a:t>isto é, são arranjados, tirando </a:t>
            </a:r>
            <a:r>
              <a:rPr lang="pt-PT" dirty="0"/>
              <a:t>as tripas e </a:t>
            </a:r>
            <a:r>
              <a:rPr lang="pt-PT" dirty="0" smtClean="0"/>
              <a:t>removendo</a:t>
            </a:r>
          </a:p>
          <a:p>
            <a:r>
              <a:rPr lang="pt-PT" dirty="0" smtClean="0"/>
              <a:t>a </a:t>
            </a:r>
            <a:r>
              <a:rPr lang="pt-PT" dirty="0"/>
              <a:t>cabeça. </a:t>
            </a:r>
            <a:endParaRPr lang="pt-PT" dirty="0" smtClean="0"/>
          </a:p>
          <a:p>
            <a:r>
              <a:rPr lang="pt-PT" dirty="0" smtClean="0"/>
              <a:t>Passam-se </a:t>
            </a:r>
            <a:r>
              <a:rPr lang="pt-PT" dirty="0"/>
              <a:t>bem por água e </a:t>
            </a:r>
            <a:r>
              <a:rPr lang="pt-PT" dirty="0" err="1" smtClean="0"/>
              <a:t>e</a:t>
            </a:r>
            <a:r>
              <a:rPr lang="pt-PT" dirty="0" smtClean="0"/>
              <a:t> são colocados num recipiente (alguidar) </a:t>
            </a:r>
          </a:p>
          <a:p>
            <a:r>
              <a:rPr lang="pt-PT" dirty="0" smtClean="0"/>
              <a:t>camadas alternadas </a:t>
            </a:r>
            <a:r>
              <a:rPr lang="pt-PT" dirty="0"/>
              <a:t>com </a:t>
            </a:r>
            <a:r>
              <a:rPr lang="pt-PT" dirty="0" smtClean="0"/>
              <a:t>sal marinho.</a:t>
            </a:r>
          </a:p>
          <a:p>
            <a:r>
              <a:rPr lang="pt-PT" dirty="0" smtClean="0"/>
              <a:t>Deixam-se </a:t>
            </a:r>
            <a:r>
              <a:rPr lang="pt-PT" dirty="0"/>
              <a:t>ficar assim</a:t>
            </a:r>
            <a:r>
              <a:rPr lang="pt-PT" dirty="0" smtClean="0"/>
              <a:t>, no frigorífico, </a:t>
            </a:r>
            <a:r>
              <a:rPr lang="pt-PT" dirty="0"/>
              <a:t>de um dia para o </a:t>
            </a:r>
            <a:r>
              <a:rPr lang="pt-PT" dirty="0" smtClean="0"/>
              <a:t>outro,</a:t>
            </a:r>
          </a:p>
          <a:p>
            <a:r>
              <a:rPr lang="pt-PT" dirty="0" smtClean="0"/>
              <a:t> 24 horas ou até 2 dias.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  <a:p>
            <a:r>
              <a:rPr lang="pt-PT" dirty="0"/>
              <a:t>2º) </a:t>
            </a:r>
            <a:r>
              <a:rPr lang="pt-PT" dirty="0" smtClean="0"/>
              <a:t>Seguidamente, são colocados num tacho com </a:t>
            </a:r>
            <a:r>
              <a:rPr lang="pt-PT" dirty="0"/>
              <a:t>água ao lume e, </a:t>
            </a:r>
            <a:endParaRPr lang="pt-PT" dirty="0" smtClean="0"/>
          </a:p>
          <a:p>
            <a:r>
              <a:rPr lang="pt-PT" dirty="0" smtClean="0"/>
              <a:t>quando </a:t>
            </a:r>
            <a:r>
              <a:rPr lang="pt-PT" dirty="0"/>
              <a:t>levantar fervura, junta-se os carapaus depois de passados </a:t>
            </a:r>
            <a:endParaRPr lang="pt-PT" dirty="0" smtClean="0"/>
          </a:p>
          <a:p>
            <a:r>
              <a:rPr lang="pt-PT" dirty="0" smtClean="0"/>
              <a:t>por </a:t>
            </a:r>
            <a:r>
              <a:rPr lang="pt-PT" dirty="0"/>
              <a:t>água, para tirar o sal, deixando cozer. 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AutoShape 2" descr="blob:https://www.facebook.com/72ccccf0-88be-4b6e-9435-16e31f8f12b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AutoShape 4" descr="blob:https://www.facebook.com/72ccccf0-88be-4b6e-9435-16e31f8f12b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195" y="2172569"/>
            <a:ext cx="2389224" cy="1477329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022" y="4122206"/>
            <a:ext cx="2402378" cy="147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5078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 smtClean="0"/>
          </a:p>
          <a:p>
            <a:r>
              <a:rPr lang="pt-PT" dirty="0" smtClean="0"/>
              <a:t>3º</a:t>
            </a:r>
            <a:r>
              <a:rPr lang="pt-PT" dirty="0"/>
              <a:t>) Retire-os do tacho e passe por água </a:t>
            </a:r>
            <a:r>
              <a:rPr lang="pt-PT" dirty="0" smtClean="0"/>
              <a:t>fria. Neste </a:t>
            </a:r>
            <a:r>
              <a:rPr lang="pt-PT" dirty="0"/>
              <a:t>momento, “alime” </a:t>
            </a:r>
            <a:endParaRPr lang="pt-PT" dirty="0" smtClean="0"/>
          </a:p>
          <a:p>
            <a:r>
              <a:rPr lang="pt-PT" dirty="0" smtClean="0"/>
              <a:t>os </a:t>
            </a:r>
            <a:r>
              <a:rPr lang="pt-PT" dirty="0"/>
              <a:t>carapaus, retirando-lhes a </a:t>
            </a:r>
            <a:r>
              <a:rPr lang="pt-PT" dirty="0" smtClean="0"/>
              <a:t>pele, sem se partirem, </a:t>
            </a:r>
            <a:r>
              <a:rPr lang="pt-PT" dirty="0"/>
              <a:t>e </a:t>
            </a:r>
            <a:r>
              <a:rPr lang="pt-PT" dirty="0" smtClean="0"/>
              <a:t>sem as espinhas</a:t>
            </a:r>
          </a:p>
          <a:p>
            <a:r>
              <a:rPr lang="pt-PT" dirty="0" smtClean="0"/>
              <a:t>pequenas</a:t>
            </a:r>
            <a:r>
              <a:rPr lang="pt-PT" dirty="0"/>
              <a:t>, </a:t>
            </a:r>
            <a:r>
              <a:rPr lang="pt-PT" dirty="0" smtClean="0"/>
              <a:t>deixando </a:t>
            </a:r>
            <a:r>
              <a:rPr lang="pt-PT" dirty="0"/>
              <a:t>apenas a espinha central.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 smtClean="0"/>
              <a:t>4º</a:t>
            </a:r>
            <a:r>
              <a:rPr lang="pt-PT" dirty="0"/>
              <a:t>) </a:t>
            </a:r>
            <a:r>
              <a:rPr lang="pt-PT" dirty="0" smtClean="0"/>
              <a:t>Prepara-se numa travessa a respetiva batata e o ovo cozido,</a:t>
            </a:r>
          </a:p>
          <a:p>
            <a:r>
              <a:rPr lang="pt-PT" dirty="0" smtClean="0"/>
              <a:t>e </a:t>
            </a:r>
            <a:r>
              <a:rPr lang="pt-PT" dirty="0"/>
              <a:t>com algumas cabeças de alho cortadas às </a:t>
            </a:r>
            <a:r>
              <a:rPr lang="pt-PT" dirty="0" smtClean="0"/>
              <a:t>rodelas.</a:t>
            </a:r>
          </a:p>
          <a:p>
            <a:r>
              <a:rPr lang="pt-PT" dirty="0" smtClean="0"/>
              <a:t>A batata e o ovo é opcional.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273" y="4154966"/>
            <a:ext cx="2389224" cy="144456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104" y="2274235"/>
            <a:ext cx="2327562" cy="133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801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</a:t>
            </a:r>
            <a:r>
              <a:rPr lang="pt-PT" dirty="0" smtClean="0"/>
              <a:t>Seguidamente, os carapaus são cobertos com cebola às rodelas,</a:t>
            </a:r>
            <a:endParaRPr lang="pt-PT" dirty="0"/>
          </a:p>
          <a:p>
            <a:r>
              <a:rPr lang="pt-PT" dirty="0"/>
              <a:t>E</a:t>
            </a:r>
            <a:r>
              <a:rPr lang="pt-PT" dirty="0" smtClean="0"/>
              <a:t> salsa</a:t>
            </a:r>
            <a:r>
              <a:rPr lang="pt-PT" dirty="0" smtClean="0"/>
              <a:t> picada </a:t>
            </a:r>
            <a:r>
              <a:rPr lang="pt-PT" dirty="0"/>
              <a:t>também a cobrir o </a:t>
            </a:r>
            <a:r>
              <a:rPr lang="pt-PT" dirty="0" smtClean="0"/>
              <a:t>peixe.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 smtClean="0"/>
              <a:t>6º) </a:t>
            </a:r>
            <a:r>
              <a:rPr lang="pt-PT" dirty="0"/>
              <a:t>Colocam-se então os carapaus numa travessa, temperam-se com </a:t>
            </a:r>
            <a:endParaRPr lang="pt-PT" dirty="0" smtClean="0"/>
          </a:p>
          <a:p>
            <a:r>
              <a:rPr lang="pt-PT" dirty="0" smtClean="0"/>
              <a:t>azeite </a:t>
            </a:r>
            <a:r>
              <a:rPr lang="pt-PT" dirty="0"/>
              <a:t>e vinagre a gosto e cobrem-se com algumas cabeças de alho </a:t>
            </a:r>
            <a:endParaRPr lang="pt-PT" dirty="0" smtClean="0"/>
          </a:p>
          <a:p>
            <a:r>
              <a:rPr lang="pt-PT" dirty="0" smtClean="0"/>
              <a:t>cortadas </a:t>
            </a:r>
            <a:r>
              <a:rPr lang="pt-PT" dirty="0"/>
              <a:t>às rodelas, cebola às rodelas e </a:t>
            </a:r>
            <a:r>
              <a:rPr lang="pt-PT" dirty="0" smtClean="0"/>
              <a:t>a salsa</a:t>
            </a:r>
            <a:r>
              <a:rPr lang="pt-PT" dirty="0" smtClean="0"/>
              <a:t>.</a:t>
            </a:r>
            <a:endParaRPr lang="pt-PT" dirty="0" smtClean="0"/>
          </a:p>
          <a:p>
            <a:r>
              <a:rPr lang="pt-PT" dirty="0" smtClean="0"/>
              <a:t>Pode </a:t>
            </a:r>
            <a:r>
              <a:rPr lang="pt-PT" dirty="0"/>
              <a:t>ser servido </a:t>
            </a:r>
            <a:r>
              <a:rPr lang="pt-PT" dirty="0" smtClean="0"/>
              <a:t>quente mas habitualmente é servido frio.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586" y="2209061"/>
            <a:ext cx="2318208" cy="1398664"/>
          </a:xfrm>
          <a:prstGeom prst="rect">
            <a:avLst/>
          </a:prstGeom>
        </p:spPr>
      </p:pic>
      <p:pic>
        <p:nvPicPr>
          <p:cNvPr id="13" name="Imagem 12" descr="C:\Users\64296\Downloads\thumbnail_Screenshot_20250507_132300_Video Player.jpg"/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586" y="4214553"/>
            <a:ext cx="2318208" cy="12915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327</Words>
  <Application>Microsoft Office PowerPoint</Application>
  <PresentationFormat>Ecrã Panorâmico</PresentationFormat>
  <Paragraphs>113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2024/2025</vt:lpstr>
      <vt:lpstr>Desafio ASS 2023/2024 </vt:lpstr>
      <vt:lpstr>Desafio ASS 2023/2024 </vt:lpstr>
      <vt:lpstr>Desafio ASS 2023/2024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Marta Martins</cp:lastModifiedBy>
  <cp:revision>16</cp:revision>
  <dcterms:created xsi:type="dcterms:W3CDTF">2023-02-27T10:13:03Z</dcterms:created>
  <dcterms:modified xsi:type="dcterms:W3CDTF">2025-05-09T08:27:20Z</dcterms:modified>
</cp:coreProperties>
</file>