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26/05/25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solidFill>
                  <a:prstClr val="black"/>
                </a:solidFill>
                <a:latin typeface="Calibri" panose="020F0502020204030204"/>
              </a:rPr>
              <a:t>Massa com Frango e Espinafres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</a:t>
            </a:r>
            <a:r>
              <a:rPr lang="pt-PT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/202</a:t>
            </a:r>
            <a:r>
              <a:rPr lang="pt-PT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250g de massa </a:t>
            </a:r>
            <a:r>
              <a:rPr lang="pt-PT" dirty="0" err="1"/>
              <a:t>fusilli</a:t>
            </a:r>
            <a:r>
              <a:rPr lang="pt-PT" dirty="0"/>
              <a:t> </a:t>
            </a:r>
          </a:p>
          <a:p>
            <a:pPr marL="285750" indent="-285750">
              <a:buFontTx/>
              <a:buChar char="-"/>
            </a:pPr>
            <a:r>
              <a:rPr lang="pt-PT" dirty="0"/>
              <a:t>500g peito de frango </a:t>
            </a:r>
          </a:p>
          <a:p>
            <a:pPr marL="285750" indent="-285750">
              <a:buFontTx/>
              <a:buChar char="-"/>
            </a:pPr>
            <a:r>
              <a:rPr lang="pt-PT" dirty="0"/>
              <a:t>200g de espinafres </a:t>
            </a:r>
          </a:p>
          <a:p>
            <a:pPr marL="285750" indent="-285750">
              <a:buFontTx/>
              <a:buChar char="-"/>
            </a:pPr>
            <a:r>
              <a:rPr lang="pt-PT" dirty="0"/>
              <a:t>1 limão </a:t>
            </a:r>
          </a:p>
          <a:p>
            <a:pPr marL="285750" indent="-285750">
              <a:buFontTx/>
              <a:buChar char="-"/>
            </a:pPr>
            <a:r>
              <a:rPr lang="pt-PT" dirty="0"/>
              <a:t>2 folhas de louro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cebola</a:t>
            </a:r>
          </a:p>
          <a:p>
            <a:pPr marL="285750" indent="-285750">
              <a:buFontTx/>
              <a:buChar char="-"/>
            </a:pPr>
            <a:r>
              <a:rPr lang="pt-PT" dirty="0"/>
              <a:t>2 dentes de 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</a:t>
            </a:r>
          </a:p>
          <a:p>
            <a:pPr marL="285750" indent="-285750">
              <a:buFontTx/>
              <a:buChar char="-"/>
            </a:pPr>
            <a:r>
              <a:rPr lang="pt-PT" dirty="0"/>
              <a:t>Pimenta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7B351C-9125-6154-1C33-5ADA54C5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74" y="2383448"/>
            <a:ext cx="3570513" cy="350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</a:t>
            </a:r>
            <a:r>
              <a:rPr lang="pt-PT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/202</a:t>
            </a:r>
            <a:r>
              <a:rPr lang="pt-PT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</a:t>
            </a:r>
            <a:r>
              <a:rPr lang="pt-PT" b="0" i="0" dirty="0">
                <a:effectLst/>
                <a:latin typeface="Helvetica" pitchFamily="2" charset="0"/>
              </a:rPr>
              <a:t>Colocar num recipiente os lombos de frango cortados aos </a:t>
            </a:r>
          </a:p>
          <a:p>
            <a:r>
              <a:rPr lang="pt-PT" b="0" i="0" dirty="0">
                <a:effectLst/>
                <a:latin typeface="Helvetica" pitchFamily="2" charset="0"/>
              </a:rPr>
              <a:t>cubos temperados com sal, pimenta e limão. </a:t>
            </a:r>
          </a:p>
          <a:p>
            <a:r>
              <a:rPr lang="pt-PT" b="0" i="0" dirty="0">
                <a:effectLst/>
                <a:latin typeface="Helvetica" pitchFamily="2" charset="0"/>
              </a:rPr>
              <a:t>Deixar </a:t>
            </a:r>
            <a:r>
              <a:rPr lang="pt-PT" b="0" i="0" dirty="0" err="1">
                <a:effectLst/>
                <a:latin typeface="Helvetica" pitchFamily="2" charset="0"/>
              </a:rPr>
              <a:t>marinar</a:t>
            </a:r>
            <a:r>
              <a:rPr lang="pt-PT" b="0" i="0" dirty="0">
                <a:effectLst/>
                <a:latin typeface="Helvetica" pitchFamily="2" charset="0"/>
              </a:rPr>
              <a:t> durante 30 minutos.</a:t>
            </a:r>
            <a:endParaRPr lang="pt-PT" dirty="0">
              <a:effectLst/>
              <a:latin typeface="Helvetica" pitchFamily="2" charset="0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</a:t>
            </a:r>
            <a:r>
              <a:rPr lang="pt-PT" b="0" i="0" dirty="0">
                <a:effectLst/>
                <a:latin typeface="Helvetica" pitchFamily="2" charset="0"/>
              </a:rPr>
              <a:t>Lavar muito bem os espinafres e escorrer a água. Picar a</a:t>
            </a:r>
          </a:p>
          <a:p>
            <a:r>
              <a:rPr lang="pt-PT" dirty="0">
                <a:latin typeface="Helvetica" pitchFamily="2" charset="0"/>
              </a:rPr>
              <a:t>cebola e os alhos.</a:t>
            </a:r>
            <a:endParaRPr lang="pt-PT" dirty="0">
              <a:effectLst/>
              <a:latin typeface="Helvetica" pitchFamily="2" charset="0"/>
            </a:endParaRP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2EE2BB-7178-DD8D-A75D-CD13A339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53" y="2253998"/>
            <a:ext cx="2671644" cy="147732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05E506E-A5E2-7FD2-558E-656E68451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53" y="4076625"/>
            <a:ext cx="2671644" cy="19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</a:t>
            </a:r>
            <a:r>
              <a:rPr lang="pt-PT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/202</a:t>
            </a:r>
            <a:r>
              <a:rPr lang="pt-PT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</a:t>
            </a:r>
            <a:r>
              <a:rPr lang="pt-PT" b="0" i="0" dirty="0">
                <a:effectLst/>
                <a:latin typeface="Helvetica" pitchFamily="2" charset="0"/>
              </a:rPr>
              <a:t>Num tacho, cozer a massa durante 10 minutos com água, </a:t>
            </a:r>
          </a:p>
          <a:p>
            <a:r>
              <a:rPr lang="pt-PT" b="0" i="0" dirty="0">
                <a:effectLst/>
                <a:latin typeface="Helvetica" pitchFamily="2" charset="0"/>
              </a:rPr>
              <a:t>sal e azeite.</a:t>
            </a:r>
            <a:endParaRPr lang="pt-PT" dirty="0">
              <a:effectLst/>
              <a:latin typeface="Helvetica" pitchFamily="2" charset="0"/>
            </a:endParaRPr>
          </a:p>
          <a:p>
            <a:r>
              <a:rPr lang="pt-PT" dirty="0"/>
              <a:t>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</a:t>
            </a:r>
            <a:r>
              <a:rPr lang="pt-PT" b="0" i="0" dirty="0">
                <a:effectLst/>
                <a:latin typeface="Helvetica" pitchFamily="2" charset="0"/>
              </a:rPr>
              <a:t>Noutro tacho, colocar o azeite, a cebola e os alhos picados </a:t>
            </a:r>
          </a:p>
          <a:p>
            <a:r>
              <a:rPr lang="pt-PT" b="0" i="0" dirty="0">
                <a:effectLst/>
                <a:latin typeface="Helvetica" pitchFamily="2" charset="0"/>
              </a:rPr>
              <a:t>para refogar e </a:t>
            </a:r>
            <a:r>
              <a:rPr lang="pt-PT" dirty="0">
                <a:latin typeface="Helvetica" pitchFamily="2" charset="0"/>
              </a:rPr>
              <a:t>as</a:t>
            </a:r>
            <a:r>
              <a:rPr lang="pt-PT" b="0" i="0" dirty="0">
                <a:effectLst/>
                <a:latin typeface="Helvetica" pitchFamily="2" charset="0"/>
              </a:rPr>
              <a:t> folhas de louro.</a:t>
            </a:r>
            <a:endParaRPr lang="pt-PT" dirty="0">
              <a:latin typeface="Helvetica" pitchFamily="2" charset="0"/>
            </a:endParaRPr>
          </a:p>
          <a:p>
            <a:r>
              <a:rPr lang="pt-PT" b="0" i="0" dirty="0">
                <a:effectLst/>
                <a:latin typeface="Helvetica" pitchFamily="2" charset="0"/>
              </a:rPr>
              <a:t>Juntar os peitos de frango e deixar alourar.</a:t>
            </a:r>
            <a:endParaRPr lang="pt-PT" dirty="0">
              <a:effectLst/>
              <a:latin typeface="Helvetica" pitchFamily="2" charset="0"/>
            </a:endParaRPr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5BBC02-B12F-C79E-7DA6-286E763B9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143" y="2209554"/>
            <a:ext cx="2650354" cy="147732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6F85109-69BA-72C9-52D1-5C5BFAE8C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143" y="3987737"/>
            <a:ext cx="2650354" cy="18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</a:t>
            </a:r>
            <a:r>
              <a:rPr lang="pt-PT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/202</a:t>
            </a:r>
            <a:r>
              <a:rPr lang="pt-PT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algn="just"/>
            <a:r>
              <a:rPr lang="pt-PT" dirty="0"/>
              <a:t>5º) </a:t>
            </a:r>
            <a:r>
              <a:rPr lang="pt-PT" b="0" i="0" dirty="0">
                <a:effectLst/>
                <a:latin typeface="Helvetica" pitchFamily="2" charset="0"/>
              </a:rPr>
              <a:t>Quando os peitos de frango já estiverem bem cozinhados, </a:t>
            </a:r>
          </a:p>
          <a:p>
            <a:pPr algn="just"/>
            <a:r>
              <a:rPr lang="pt-PT" b="0" i="0" dirty="0">
                <a:effectLst/>
                <a:latin typeface="Helvetica" pitchFamily="2" charset="0"/>
              </a:rPr>
              <a:t>juntar os espinafres. Tapar o tacho e deixar cozinhar durante </a:t>
            </a:r>
          </a:p>
          <a:p>
            <a:pPr algn="just"/>
            <a:r>
              <a:rPr lang="pt-PT" b="0" i="0" dirty="0">
                <a:effectLst/>
                <a:latin typeface="Helvetica" pitchFamily="2" charset="0"/>
              </a:rPr>
              <a:t>cerca de 5 minutos.</a:t>
            </a:r>
            <a:endParaRPr lang="pt-PT" dirty="0">
              <a:effectLst/>
              <a:latin typeface="Helvetica" pitchFamily="2" charset="0"/>
            </a:endParaRPr>
          </a:p>
          <a:p>
            <a:pPr algn="just"/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</a:t>
            </a:r>
            <a:r>
              <a:rPr lang="pt-PT" b="0" i="0" dirty="0">
                <a:effectLst/>
                <a:latin typeface="Helvetica" pitchFamily="2" charset="0"/>
              </a:rPr>
              <a:t>Juntar a massa cozida aos peitos de frango e aos espinafres.</a:t>
            </a:r>
            <a:endParaRPr lang="pt-PT" dirty="0">
              <a:effectLst/>
              <a:latin typeface="Helvetica" pitchFamily="2" charset="0"/>
            </a:endParaRPr>
          </a:p>
          <a:p>
            <a:r>
              <a:rPr lang="pt-PT" b="0" i="0" dirty="0">
                <a:effectLst/>
                <a:latin typeface="Helvetica" pitchFamily="2" charset="0"/>
              </a:rPr>
              <a:t>Agora é só servir!</a:t>
            </a:r>
            <a:endParaRPr lang="pt-PT" dirty="0">
              <a:effectLst/>
              <a:latin typeface="Helvetica" pitchFamily="2" charset="0"/>
            </a:endParaRP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FDA5F9-B4E6-9E7F-999E-5533BA748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92" y="2211875"/>
            <a:ext cx="2116093" cy="16020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E990B94-998A-7F48-A867-4A26DBE17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59" y="4091923"/>
            <a:ext cx="2399685" cy="18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137</Words>
  <Application>Microsoft Office PowerPoint</Application>
  <PresentationFormat>Ecrã Panorâmico</PresentationFormat>
  <Paragraphs>101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Desafio ASS 2024/2025 </vt:lpstr>
      <vt:lpstr>Desafio ASS 2024/2025 </vt:lpstr>
      <vt:lpstr>Desafio ASS 2024/2025 </vt:lpstr>
      <vt:lpstr>Desafio ASS 2024/2025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Matilde Tigranes</cp:lastModifiedBy>
  <cp:revision>7</cp:revision>
  <dcterms:created xsi:type="dcterms:W3CDTF">2023-02-27T10:13:03Z</dcterms:created>
  <dcterms:modified xsi:type="dcterms:W3CDTF">2025-05-26T16:19:49Z</dcterms:modified>
</cp:coreProperties>
</file>