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1188" r:id="rId3"/>
    <p:sldId id="1189" r:id="rId4"/>
    <p:sldId id="1191" r:id="rId5"/>
    <p:sldId id="1192" r:id="rId6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  <a:endParaRPr lang="pt-PT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  <a:endParaRPr lang="pt-PT"/>
          </a:p>
          <a:p>
            <a:pPr lvl="1"/>
            <a:r>
              <a:rPr lang="pt-PT"/>
              <a:t>Segundo nível</a:t>
            </a:r>
            <a:endParaRPr lang="pt-PT"/>
          </a:p>
          <a:p>
            <a:pPr lvl="2"/>
            <a:r>
              <a:rPr lang="pt-PT"/>
              <a:t>Terceiro nível</a:t>
            </a:r>
            <a:endParaRPr lang="pt-PT"/>
          </a:p>
          <a:p>
            <a:pPr lvl="3"/>
            <a:r>
              <a:rPr lang="pt-PT"/>
              <a:t>Quarto nível</a:t>
            </a:r>
            <a:endParaRPr lang="pt-PT"/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1234A-1678-4A81-9E48-B951248B38F4}" type="datetimeFigureOut">
              <a:rPr lang="pt-PT" smtClean="0"/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A159E-51E7-4FDD-856C-3DA06D01529F}" type="slidenum">
              <a:rPr lang="pt-PT" smtClean="0"/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>
            <a:off x="686595" y="880741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TÍTULO DA </a:t>
            </a: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RECEITA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: Sopa de </a:t>
            </a:r>
            <a:r>
              <a:rPr lang="en-GB" dirty="0" err="1">
                <a:solidFill>
                  <a:prstClr val="black"/>
                </a:solidFill>
                <a:latin typeface="Calibri" panose="020F0502020204030204"/>
              </a:rPr>
              <a:t>feijão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GB" dirty="0" err="1">
                <a:solidFill>
                  <a:prstClr val="black"/>
                </a:solidFill>
                <a:latin typeface="Calibri" panose="020F0502020204030204"/>
              </a:rPr>
              <a:t>verde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 da </a:t>
            </a:r>
            <a:r>
              <a:rPr lang="en-GB" dirty="0" err="1">
                <a:solidFill>
                  <a:prstClr val="black"/>
                </a:solidFill>
                <a:latin typeface="Calibri" panose="020F0502020204030204"/>
              </a:rPr>
              <a:t>Avó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 Carmo</a:t>
            </a:r>
            <a:endParaRPr lang="en-GB" sz="1800" b="0" i="0" u="none" strike="noStrike" kern="1200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/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2023/2024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+mn-cs"/>
            </a:endParaRPr>
          </a:p>
        </p:txBody>
      </p:sp>
      <p:pic>
        <p:nvPicPr>
          <p:cNvPr id="27" name="Imagem 2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686595" y="1714747"/>
            <a:ext cx="9668654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endParaRPr lang="pt-PT" dirty="0"/>
          </a:p>
          <a:p>
            <a:r>
              <a:rPr lang="pt-PT" dirty="0"/>
              <a:t>INGREDIENTES:</a:t>
            </a:r>
            <a:endParaRPr lang="pt-PT" dirty="0">
              <a:ea typeface="Calibri" panose="020F0502020204030204"/>
              <a:cs typeface="Calibri" panose="020F0502020204030204"/>
            </a:endParaRPr>
          </a:p>
          <a:p>
            <a:pPr marL="285750" indent="-285750">
              <a:buFontTx/>
              <a:buChar char="-"/>
            </a:pPr>
            <a:endParaRPr lang="pt-PT" dirty="0">
              <a:ea typeface="Calibri" panose="020F0502020204030204"/>
              <a:cs typeface="Calibri" panose="020F0502020204030204"/>
            </a:endParaRPr>
          </a:p>
          <a:p>
            <a:pPr marL="285750" indent="-285750">
              <a:buFontTx/>
              <a:buChar char="-"/>
            </a:pPr>
            <a:r>
              <a:rPr lang="pt-PT" dirty="0">
                <a:ea typeface="Calibri" panose="020F0502020204030204"/>
                <a:cs typeface="Calibri" panose="020F0502020204030204"/>
              </a:rPr>
              <a:t>Feijão verde;</a:t>
            </a:r>
            <a:endParaRPr lang="pt-PT" dirty="0"/>
          </a:p>
          <a:p>
            <a:pPr marL="285750" indent="-285750">
              <a:buFontTx/>
              <a:buChar char="-"/>
            </a:pPr>
            <a:r>
              <a:rPr lang="pt-PT" dirty="0">
                <a:ea typeface="Calibri" panose="020F0502020204030204"/>
                <a:cs typeface="Calibri" panose="020F0502020204030204"/>
              </a:rPr>
              <a:t>Tomate;</a:t>
            </a:r>
            <a:endParaRPr lang="pt-PT" dirty="0">
              <a:ea typeface="Calibri" panose="020F0502020204030204"/>
              <a:cs typeface="Calibri" panose="020F0502020204030204"/>
            </a:endParaRPr>
          </a:p>
          <a:p>
            <a:pPr marL="285750" indent="-285750">
              <a:buFontTx/>
              <a:buChar char="-"/>
            </a:pPr>
            <a:r>
              <a:rPr lang="pt-PT" dirty="0">
                <a:ea typeface="Calibri" panose="020F0502020204030204"/>
                <a:cs typeface="Calibri" panose="020F0502020204030204"/>
              </a:rPr>
              <a:t>Cenoura;</a:t>
            </a:r>
            <a:endParaRPr lang="pt-PT" dirty="0">
              <a:ea typeface="Calibri" panose="020F0502020204030204"/>
              <a:cs typeface="Calibri" panose="020F0502020204030204"/>
            </a:endParaRPr>
          </a:p>
          <a:p>
            <a:pPr marL="285750" indent="-285750">
              <a:buFontTx/>
              <a:buChar char="-"/>
            </a:pPr>
            <a:r>
              <a:rPr lang="pt-PT" dirty="0">
                <a:ea typeface="Calibri" panose="020F0502020204030204"/>
                <a:cs typeface="Calibri" panose="020F0502020204030204"/>
              </a:rPr>
              <a:t>Alho </a:t>
            </a:r>
            <a:r>
              <a:rPr lang="pt-PT" err="1">
                <a:ea typeface="Calibri" panose="020F0502020204030204"/>
                <a:cs typeface="Calibri" panose="020F0502020204030204"/>
              </a:rPr>
              <a:t>Fracês</a:t>
            </a:r>
            <a:r>
              <a:rPr lang="pt-PT" dirty="0">
                <a:ea typeface="Calibri" panose="020F0502020204030204"/>
                <a:cs typeface="Calibri" panose="020F0502020204030204"/>
              </a:rPr>
              <a:t>;</a:t>
            </a:r>
            <a:endParaRPr lang="pt-PT" dirty="0">
              <a:ea typeface="Calibri" panose="020F0502020204030204"/>
              <a:cs typeface="Calibri" panose="020F0502020204030204"/>
            </a:endParaRPr>
          </a:p>
          <a:p>
            <a:pPr marL="285750" indent="-285750">
              <a:buFontTx/>
              <a:buChar char="-"/>
            </a:pPr>
            <a:r>
              <a:rPr lang="pt-PT" dirty="0">
                <a:ea typeface="Calibri" panose="020F0502020204030204"/>
                <a:cs typeface="Calibri" panose="020F0502020204030204"/>
              </a:rPr>
              <a:t>Batata;</a:t>
            </a:r>
            <a:endParaRPr lang="pt-PT" dirty="0">
              <a:ea typeface="Calibri" panose="020F0502020204030204"/>
              <a:cs typeface="Calibri" panose="020F0502020204030204"/>
            </a:endParaRPr>
          </a:p>
          <a:p>
            <a:pPr marL="285750" indent="-285750">
              <a:buFontTx/>
              <a:buChar char="-"/>
            </a:pPr>
            <a:r>
              <a:rPr lang="pt-PT" dirty="0">
                <a:ea typeface="Calibri" panose="020F0502020204030204"/>
                <a:cs typeface="Calibri" panose="020F0502020204030204"/>
              </a:rPr>
              <a:t>Abóbora</a:t>
            </a:r>
            <a:endParaRPr lang="pt-PT" dirty="0">
              <a:ea typeface="Calibri" panose="020F0502020204030204"/>
              <a:cs typeface="Calibri" panose="020F0502020204030204"/>
            </a:endParaRPr>
          </a:p>
          <a:p>
            <a:pPr marL="285750" indent="-285750">
              <a:buFontTx/>
              <a:buChar char="-"/>
            </a:pPr>
            <a:r>
              <a:rPr lang="pt-PT" dirty="0">
                <a:ea typeface="Calibri" panose="020F0502020204030204"/>
                <a:cs typeface="Calibri" panose="020F0502020204030204"/>
              </a:rPr>
              <a:t>Cebola;</a:t>
            </a:r>
            <a:endParaRPr lang="pt-PT" dirty="0">
              <a:ea typeface="Calibri" panose="020F0502020204030204"/>
              <a:cs typeface="Calibri" panose="020F0502020204030204"/>
            </a:endParaRPr>
          </a:p>
          <a:p>
            <a:pPr marL="285750" indent="-285750">
              <a:buFontTx/>
              <a:buChar char="-"/>
            </a:pPr>
            <a:r>
              <a:rPr lang="pt-PT" dirty="0">
                <a:ea typeface="Calibri" panose="020F0502020204030204"/>
                <a:cs typeface="Calibri" panose="020F0502020204030204"/>
              </a:rPr>
              <a:t>Curgete</a:t>
            </a:r>
            <a:endParaRPr lang="pt-PT" dirty="0">
              <a:ea typeface="Calibri" panose="020F0502020204030204"/>
              <a:cs typeface="Calibri" panose="020F0502020204030204"/>
            </a:endParaRPr>
          </a:p>
          <a:p>
            <a:pPr marL="285750" indent="-285750">
              <a:buFontTx/>
              <a:buChar char="-"/>
            </a:pPr>
            <a:r>
              <a:rPr lang="pt-PT" dirty="0">
                <a:ea typeface="Calibri" panose="020F0502020204030204"/>
                <a:cs typeface="Calibri" panose="020F0502020204030204"/>
              </a:rPr>
              <a:t>Alho</a:t>
            </a:r>
            <a:endParaRPr lang="pt-PT" dirty="0">
              <a:ea typeface="Calibri" panose="020F0502020204030204"/>
              <a:cs typeface="Calibri" panose="020F0502020204030204"/>
            </a:endParaRPr>
          </a:p>
          <a:p>
            <a:pPr marL="285750" indent="-285750">
              <a:buFontTx/>
              <a:buChar char="-"/>
            </a:pPr>
            <a:r>
              <a:rPr lang="pt-PT" dirty="0">
                <a:ea typeface="Calibri" panose="020F0502020204030204"/>
                <a:cs typeface="Calibri" panose="020F0502020204030204"/>
              </a:rPr>
              <a:t>Louro;</a:t>
            </a:r>
            <a:endParaRPr lang="pt-PT" dirty="0">
              <a:ea typeface="Calibri" panose="020F0502020204030204"/>
              <a:cs typeface="Calibri" panose="020F0502020204030204"/>
            </a:endParaRPr>
          </a:p>
          <a:p>
            <a:pPr marL="285750" indent="-285750">
              <a:buFontTx/>
              <a:buChar char="-"/>
            </a:pPr>
            <a:r>
              <a:rPr lang="pt-PT" dirty="0">
                <a:ea typeface="Calibri" panose="020F0502020204030204"/>
                <a:cs typeface="Calibri" panose="020F0502020204030204"/>
              </a:rPr>
              <a:t>Azeite;</a:t>
            </a:r>
            <a:endParaRPr lang="pt-PT" dirty="0">
              <a:ea typeface="Calibri" panose="020F0502020204030204"/>
              <a:cs typeface="Calibri" panose="020F0502020204030204"/>
            </a:endParaRPr>
          </a:p>
          <a:p>
            <a:pPr marL="285750" indent="-285750">
              <a:buChar char="-"/>
            </a:pPr>
            <a:r>
              <a:rPr lang="pt-PT" dirty="0">
                <a:ea typeface="Calibri" panose="020F0502020204030204"/>
                <a:cs typeface="Calibri" panose="020F0502020204030204"/>
              </a:rPr>
              <a:t>Sal;</a:t>
            </a:r>
            <a:endParaRPr lang="pt-PT" dirty="0">
              <a:ea typeface="Calibri" panose="020F0502020204030204"/>
              <a:cs typeface="Calibri" panose="020F0502020204030204"/>
            </a:endParaRPr>
          </a:p>
          <a:p>
            <a:pPr marL="285750" indent="-285750">
              <a:buChar char="-"/>
            </a:pPr>
            <a:r>
              <a:rPr lang="pt-PT" dirty="0">
                <a:ea typeface="Calibri" panose="020F0502020204030204"/>
                <a:cs typeface="Calibri" panose="020F0502020204030204"/>
              </a:rPr>
              <a:t>Água.</a:t>
            </a:r>
            <a:endParaRPr lang="pt-PT" dirty="0"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3" name="Imagem 2" descr="Uma imagem com Utensílios de cozinha e pastelaria, comida, preparar alimentos, wok&#10;&#10;Os conteúdos gerados por IA poderão estar incorretos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6447" y="1996116"/>
            <a:ext cx="3127974" cy="387218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/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2023/2024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+mn-cs"/>
            </a:endParaRPr>
          </a:p>
        </p:txBody>
      </p:sp>
      <p:pic>
        <p:nvPicPr>
          <p:cNvPr id="27" name="Imagem 2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686595" y="1829766"/>
            <a:ext cx="9668654" cy="42473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endParaRPr lang="pt-PT" dirty="0"/>
          </a:p>
          <a:p>
            <a:r>
              <a:rPr lang="pt-PT" dirty="0"/>
              <a:t>1º) Num tacho deita-se azeite, cebola e cenoura picada, tomate sem </a:t>
            </a:r>
            <a:endParaRPr lang="pt-PT" dirty="0"/>
          </a:p>
          <a:p>
            <a:r>
              <a:rPr lang="pt-PT" dirty="0">
                <a:ea typeface="Calibri" panose="020F0502020204030204"/>
                <a:cs typeface="Calibri" panose="020F0502020204030204"/>
              </a:rPr>
              <a:t>peles e sem sementes, feijão verde partido à mão em 3 ou 4 </a:t>
            </a:r>
            <a:endParaRPr lang="pt-PT" dirty="0">
              <a:ea typeface="Calibri" panose="020F0502020204030204"/>
              <a:cs typeface="Calibri" panose="020F0502020204030204"/>
            </a:endParaRPr>
          </a:p>
          <a:p>
            <a:r>
              <a:rPr lang="pt-PT" dirty="0">
                <a:ea typeface="Calibri" panose="020F0502020204030204"/>
                <a:cs typeface="Calibri" panose="020F0502020204030204"/>
              </a:rPr>
              <a:t>pedaços, alho, louro e sal;</a:t>
            </a:r>
            <a:endParaRPr lang="pt-PT" dirty="0">
              <a:ea typeface="Calibri" panose="020F0502020204030204"/>
              <a:cs typeface="Calibri" panose="020F0502020204030204"/>
            </a:endParaRP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2º) Tapa-se o tacho e deixa-se estufar</a:t>
            </a:r>
            <a:endParaRPr lang="pt-PT" dirty="0">
              <a:ea typeface="Calibri" panose="020F0502020204030204"/>
              <a:cs typeface="Calibri" panose="020F0502020204030204"/>
            </a:endParaRPr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pic>
        <p:nvPicPr>
          <p:cNvPr id="4" name="Imagem 3" descr="Uma imagem com Tigela de mistura, comida, interior, chá&#10;&#10;Os conteúdos gerados por IA poderão estar incorretos."/>
          <p:cNvPicPr>
            <a:picLocks noChangeAspect="1"/>
          </p:cNvPicPr>
          <p:nvPr/>
        </p:nvPicPr>
        <p:blipFill>
          <a:blip r:embed="rId2"/>
          <a:srcRect l="5336" t="12408" r="-5969" b="8261"/>
          <a:stretch>
            <a:fillRect/>
          </a:stretch>
        </p:blipFill>
        <p:spPr>
          <a:xfrm>
            <a:off x="8075570" y="3600773"/>
            <a:ext cx="1931273" cy="2025130"/>
          </a:xfrm>
          <a:prstGeom prst="rect">
            <a:avLst/>
          </a:prstGeom>
        </p:spPr>
      </p:pic>
      <p:pic>
        <p:nvPicPr>
          <p:cNvPr id="6" name="Imagem 5" descr="Uma imagem com Alimentos naturais, produção, Alimento integral, Nutrição vegana&#10;&#10;Os conteúdos gerados por IA poderão estar incorretos."/>
          <p:cNvPicPr>
            <a:picLocks noChangeAspect="1"/>
          </p:cNvPicPr>
          <p:nvPr/>
        </p:nvPicPr>
        <p:blipFill>
          <a:blip r:embed="rId3"/>
          <a:srcRect l="14815" t="15493" r="12522" b="14199"/>
          <a:stretch>
            <a:fillRect/>
          </a:stretch>
        </p:blipFill>
        <p:spPr>
          <a:xfrm>
            <a:off x="7942772" y="1909852"/>
            <a:ext cx="2042635" cy="155329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/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2023/2024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+mn-cs"/>
            </a:endParaRPr>
          </a:p>
        </p:txBody>
      </p:sp>
      <p:pic>
        <p:nvPicPr>
          <p:cNvPr id="27" name="Imagem 2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686595" y="1829766"/>
            <a:ext cx="9668654" cy="42473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endParaRPr lang="pt-PT" dirty="0"/>
          </a:p>
          <a:p>
            <a:r>
              <a:rPr lang="pt-PT" dirty="0"/>
              <a:t>3º) Depois de tudo cozido e apurado rega-se com água necessária  </a:t>
            </a:r>
            <a:endParaRPr lang="pt-PT" dirty="0">
              <a:ea typeface="Calibri" panose="020F0502020204030204"/>
              <a:cs typeface="Calibri" panose="020F0502020204030204"/>
            </a:endParaRP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4º) Adiciona-se batatas cortadas em rodelas finas</a:t>
            </a:r>
            <a:endParaRPr lang="pt-PT" dirty="0">
              <a:ea typeface="Calibri" panose="020F0502020204030204"/>
              <a:cs typeface="Calibri" panose="020F0502020204030204"/>
            </a:endParaRPr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>
              <a:ea typeface="Calibri" panose="020F0502020204030204"/>
              <a:cs typeface="Calibri" panose="020F0502020204030204"/>
            </a:endParaRPr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pic>
        <p:nvPicPr>
          <p:cNvPr id="5" name="Imagem 4" descr="Uma imagem com comida, serviço de mesa, tomate, ingrediente&#10;&#10;Os conteúdos gerados por IA poderão estar incorretos."/>
          <p:cNvPicPr>
            <a:picLocks noChangeAspect="1"/>
          </p:cNvPicPr>
          <p:nvPr/>
        </p:nvPicPr>
        <p:blipFill>
          <a:blip r:embed="rId2"/>
          <a:srcRect l="39" t="21981" r="-349" b="18325"/>
          <a:stretch>
            <a:fillRect/>
          </a:stretch>
        </p:blipFill>
        <p:spPr>
          <a:xfrm>
            <a:off x="7559907" y="4154167"/>
            <a:ext cx="2396788" cy="1682301"/>
          </a:xfrm>
          <a:prstGeom prst="rect">
            <a:avLst/>
          </a:prstGeom>
        </p:spPr>
      </p:pic>
      <p:pic>
        <p:nvPicPr>
          <p:cNvPr id="6" name="Imagem 5" descr="Uma imagem com pessoa, interior, vestuário, parede&#10;&#10;Os conteúdos gerados por IA poderão estar incorretos."/>
          <p:cNvPicPr>
            <a:picLocks noChangeAspect="1"/>
          </p:cNvPicPr>
          <p:nvPr/>
        </p:nvPicPr>
        <p:blipFill>
          <a:blip r:embed="rId3"/>
          <a:srcRect l="44" t="-8069" r="-391" b="25658"/>
          <a:stretch>
            <a:fillRect/>
          </a:stretch>
        </p:blipFill>
        <p:spPr>
          <a:xfrm>
            <a:off x="7804322" y="1712383"/>
            <a:ext cx="1909938" cy="224494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ítulo 1"/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2023/2024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+mn-cs"/>
            </a:endParaRPr>
          </a:p>
        </p:txBody>
      </p:sp>
      <p:pic>
        <p:nvPicPr>
          <p:cNvPr id="27" name="Imagem 2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686595" y="1829766"/>
            <a:ext cx="9668654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endParaRPr lang="pt-PT" dirty="0"/>
          </a:p>
          <a:p>
            <a:r>
              <a:rPr lang="pt-PT" dirty="0"/>
              <a:t>5º) Deixa-se cozinhar até as batatas estarem desfeitas</a:t>
            </a:r>
            <a:endParaRPr lang="pt-PT" dirty="0">
              <a:ea typeface="Calibri" panose="020F0502020204030204"/>
              <a:cs typeface="Calibri" panose="020F0502020204030204"/>
            </a:endParaRP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6º) Desliga-se o fogão e serve-se</a:t>
            </a:r>
            <a:endParaRPr lang="pt-PT" dirty="0">
              <a:ea typeface="Calibri" panose="020F0502020204030204"/>
              <a:cs typeface="Calibri" panose="020F0502020204030204"/>
            </a:endParaRPr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pic>
        <p:nvPicPr>
          <p:cNvPr id="5" name="Imagem 4" descr="Uma imagem com comida, prato, sopa, guisado&#10;&#10;Os conteúdos gerados por IA poderão estar incorretos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203" y="3908303"/>
            <a:ext cx="2447745" cy="2190033"/>
          </a:xfrm>
          <a:prstGeom prst="rect">
            <a:avLst/>
          </a:prstGeom>
        </p:spPr>
      </p:pic>
      <p:pic>
        <p:nvPicPr>
          <p:cNvPr id="6" name="Imagem 5" descr="Uma imagem com interior, parede, Utensílios de cozinha e pastelaria, Eletrodoméstico de cozinha&#10;&#10;Os conteúdos gerados por IA poderão estar incorretos."/>
          <p:cNvPicPr>
            <a:picLocks noChangeAspect="1"/>
          </p:cNvPicPr>
          <p:nvPr/>
        </p:nvPicPr>
        <p:blipFill>
          <a:blip r:embed="rId3"/>
          <a:srcRect t="37143" r="-952" b="-714"/>
          <a:stretch>
            <a:fillRect/>
          </a:stretch>
        </p:blipFill>
        <p:spPr>
          <a:xfrm>
            <a:off x="7624764" y="1916143"/>
            <a:ext cx="2449048" cy="198818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1120</Words>
  <Application>WPS Presentation</Application>
  <PresentationFormat>Widescreen</PresentationFormat>
  <Paragraphs>94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SimSun</vt:lpstr>
      <vt:lpstr>Wingdings</vt:lpstr>
      <vt:lpstr>Calibri</vt:lpstr>
      <vt:lpstr>Trebuchet MS</vt:lpstr>
      <vt:lpstr>Bahnschrift</vt:lpstr>
      <vt:lpstr>Calibri Light</vt:lpstr>
      <vt:lpstr>Microsoft YaHei</vt:lpstr>
      <vt:lpstr>Arial Unicode MS</vt:lpstr>
      <vt:lpstr>Tema do Office</vt:lpstr>
      <vt:lpstr>Desafio ASS 2023/2024 </vt:lpstr>
      <vt:lpstr>Desafio ASS 2023/2024 </vt:lpstr>
      <vt:lpstr>Desafio ASS 2023/2024 </vt:lpstr>
      <vt:lpstr>Desafio ASS 2023/2024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Desafio ASS 2022/2023</dc:title>
  <dc:creator>Office1</dc:creator>
  <cp:lastModifiedBy>Leonor Monteiro</cp:lastModifiedBy>
  <cp:revision>191</cp:revision>
  <dcterms:created xsi:type="dcterms:W3CDTF">2023-02-27T10:13:00Z</dcterms:created>
  <dcterms:modified xsi:type="dcterms:W3CDTF">2025-05-31T22:04:32Z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3D74FD553F1B4E398104AA08887F71BA_13</vt:lpwstr>
  </property>
  <property fmtid="{D5CDD505-2E9C-101B-9397-08002B2CF9AE}" pid="3" name="KSOProductBuildVer">
    <vt:lpwstr>2070-12.2.0.21179</vt:lpwstr>
  </property>
</Properties>
</file>