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5" r:id="rId6"/>
    <p:sldId id="1196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7" d="100"/>
          <a:sy n="107" d="100"/>
        </p:scale>
        <p:origin x="-71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Arroz de frango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</a:t>
            </a:r>
            <a:r>
              <a:rPr lang="en-GB" sz="28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2024/2025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757616" y="1829765"/>
            <a:ext cx="9668654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1 frango caseiro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cebola picada</a:t>
            </a:r>
          </a:p>
          <a:p>
            <a:pPr marL="285750" indent="-285750">
              <a:buFontTx/>
              <a:buChar char="-"/>
            </a:pPr>
            <a:r>
              <a:rPr lang="pt-PT" dirty="0"/>
              <a:t>a</a:t>
            </a:r>
            <a:r>
              <a:rPr lang="pt-PT" dirty="0" smtClean="0"/>
              <a:t>zeite </a:t>
            </a:r>
            <a:r>
              <a:rPr lang="pt-PT" dirty="0" err="1" smtClean="0"/>
              <a:t>q.b</a:t>
            </a: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 2  dentes de alho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folha de louro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chávena de arroz (tipo carolino)</a:t>
            </a:r>
          </a:p>
          <a:p>
            <a:pPr marL="285750" indent="-285750">
              <a:buFontTx/>
              <a:buChar char="-"/>
            </a:pPr>
            <a:r>
              <a:rPr lang="pt-PT" dirty="0" smtClean="0"/>
              <a:t>1 dl vinho branco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s</a:t>
            </a:r>
            <a:r>
              <a:rPr lang="pt-PT" dirty="0" smtClean="0"/>
              <a:t>al </a:t>
            </a:r>
            <a:r>
              <a:rPr lang="pt-PT" dirty="0" err="1" smtClean="0"/>
              <a:t>q.b</a:t>
            </a: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pimenta </a:t>
            </a:r>
            <a:r>
              <a:rPr lang="pt-PT" dirty="0" err="1" smtClean="0"/>
              <a:t>q.b</a:t>
            </a: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/>
              <a:t>á</a:t>
            </a:r>
            <a:r>
              <a:rPr lang="pt-PT" dirty="0" smtClean="0"/>
              <a:t>gua quente</a:t>
            </a:r>
            <a:endParaRPr lang="pt-PT" dirty="0" smtClean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94" y="2286998"/>
            <a:ext cx="378147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793127" y="1900288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 smtClean="0"/>
              <a:t>Picar uma cebola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 smtClean="0"/>
              <a:t>Adicionar um fio de azeite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17" y="2059620"/>
            <a:ext cx="1750530" cy="195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17" y="4224179"/>
            <a:ext cx="1750530" cy="202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686595" y="1779687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dirty="0" smtClean="0"/>
              <a:t>Picar os dentes de alho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 smtClean="0"/>
              <a:t>Partir o frango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62" y="1779687"/>
            <a:ext cx="1890945" cy="254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606" y="4350259"/>
            <a:ext cx="1926456" cy="250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553430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 smtClean="0"/>
              <a:t>Colocar a cebola e o alho a alourar na panela 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 smtClean="0"/>
              <a:t>Adicionar sal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7" y="1908699"/>
            <a:ext cx="2704240" cy="22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57" y="4226185"/>
            <a:ext cx="2774501" cy="21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553430" y="1829765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6</a:t>
            </a:r>
            <a:r>
              <a:rPr lang="pt-PT" dirty="0" smtClean="0"/>
              <a:t>º) Adicionar o vinho branco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7</a:t>
            </a:r>
            <a:r>
              <a:rPr lang="pt-PT" dirty="0" smtClean="0"/>
              <a:t>º</a:t>
            </a:r>
            <a:r>
              <a:rPr lang="pt-PT" dirty="0"/>
              <a:t>) </a:t>
            </a:r>
            <a:r>
              <a:rPr lang="pt-PT" dirty="0"/>
              <a:t>C</a:t>
            </a:r>
            <a:r>
              <a:rPr lang="pt-PT" dirty="0" smtClean="0"/>
              <a:t>olocar o frango a estufar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01" y="1908699"/>
            <a:ext cx="2126187" cy="232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601" y="4289923"/>
            <a:ext cx="2126187" cy="244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51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xmlns="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A6911A1-2578-A99F-6FE0-C6CC27FDABB2}"/>
              </a:ext>
            </a:extLst>
          </p:cNvPr>
          <p:cNvSpPr txBox="1"/>
          <p:nvPr/>
        </p:nvSpPr>
        <p:spPr>
          <a:xfrm>
            <a:off x="553430" y="1829766"/>
            <a:ext cx="9668654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8</a:t>
            </a:r>
            <a:r>
              <a:rPr lang="pt-PT" dirty="0" smtClean="0"/>
              <a:t>º) Adicionar o arroz e deixar cozinhar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9</a:t>
            </a:r>
            <a:r>
              <a:rPr lang="pt-PT" dirty="0" smtClean="0"/>
              <a:t>º) Está pronto a servir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48" y="2005073"/>
            <a:ext cx="2259476" cy="22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48" y="4376205"/>
            <a:ext cx="2259475" cy="203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414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209</Words>
  <Application>Microsoft Office PowerPoint</Application>
  <PresentationFormat>Personalizados</PresentationFormat>
  <Paragraphs>132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Desafio ASS 2024/2025</vt:lpstr>
      <vt:lpstr>Desafio ASS 2023/2024 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user</cp:lastModifiedBy>
  <cp:revision>5</cp:revision>
  <dcterms:created xsi:type="dcterms:W3CDTF">2023-02-27T10:13:03Z</dcterms:created>
  <dcterms:modified xsi:type="dcterms:W3CDTF">2025-05-16T14:53:13Z</dcterms:modified>
</cp:coreProperties>
</file>