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XXXXXXXX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137</Words>
  <Application>Microsoft Office PowerPoint</Application>
  <PresentationFormat>Ecrã Panorâmico</PresentationFormat>
  <Paragraphs>101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ASSOC BANDEIRA AZUL ABAE</cp:lastModifiedBy>
  <cp:revision>2</cp:revision>
  <dcterms:created xsi:type="dcterms:W3CDTF">2023-02-27T10:13:03Z</dcterms:created>
  <dcterms:modified xsi:type="dcterms:W3CDTF">2024-05-09T16:23:23Z</dcterms:modified>
</cp:coreProperties>
</file>