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09/05/2024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XXXXXXXX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pPr marL="285750" indent="-285750">
              <a:buFontTx/>
              <a:buChar char="-"/>
            </a:pPr>
            <a:r>
              <a:rPr lang="pt-PT" dirty="0"/>
              <a:t>XX</a:t>
            </a:r>
          </a:p>
          <a:p>
            <a:pPr marL="285750" indent="-285750">
              <a:buFontTx/>
              <a:buChar char="-"/>
            </a:pPr>
            <a:r>
              <a:rPr lang="pt-PT" dirty="0"/>
              <a:t>XX</a:t>
            </a:r>
          </a:p>
          <a:p>
            <a:pPr marL="285750" indent="-285750">
              <a:buFontTx/>
              <a:buChar char="-"/>
            </a:pPr>
            <a:r>
              <a:rPr lang="pt-PT" dirty="0"/>
              <a:t>XX</a:t>
            </a:r>
          </a:p>
          <a:p>
            <a:pPr marL="285750" indent="-285750">
              <a:buFontTx/>
              <a:buChar char="-"/>
            </a:pPr>
            <a:r>
              <a:rPr lang="pt-PT" dirty="0"/>
              <a:t>…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6256775" y="2286998"/>
            <a:ext cx="3570513" cy="369331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dirty="0"/>
              <a:t>FOTO DO PRATO FINALIZADO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</a:t>
            </a:r>
            <a:r>
              <a:rPr lang="pt-PT" dirty="0" err="1"/>
              <a:t>xxxxxx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</a:t>
            </a:r>
            <a:r>
              <a:rPr lang="pt-PT" dirty="0" err="1"/>
              <a:t>xxxxxx</a:t>
            </a: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</a:t>
            </a:r>
            <a:r>
              <a:rPr lang="pt-PT" dirty="0" err="1"/>
              <a:t>xxxxxx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</a:t>
            </a:r>
            <a:r>
              <a:rPr lang="pt-PT" dirty="0" err="1"/>
              <a:t>xxxxxx</a:t>
            </a: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</a:t>
            </a:r>
            <a:r>
              <a:rPr lang="pt-PT" dirty="0" err="1"/>
              <a:t>xxxxxx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6º) </a:t>
            </a:r>
            <a:r>
              <a:rPr lang="pt-PT" dirty="0" err="1"/>
              <a:t>xxxxxx</a:t>
            </a: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EC111-26FA-CAEF-3B6A-AFF396D61CE4}"/>
              </a:ext>
            </a:extLst>
          </p:cNvPr>
          <p:cNvSpPr txBox="1"/>
          <p:nvPr/>
        </p:nvSpPr>
        <p:spPr>
          <a:xfrm>
            <a:off x="7629195" y="4122207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137</Words>
  <Application>Microsoft Office PowerPoint</Application>
  <PresentationFormat>Ecrã Panorâmico</PresentationFormat>
  <Paragraphs>101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2023/2024 </vt:lpstr>
      <vt:lpstr>Desafio ASS 2023/2024 </vt:lpstr>
      <vt:lpstr>Desafio ASS 2023/2024 </vt:lpstr>
      <vt:lpstr>Desafio ASS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ASSOC BANDEIRA AZUL ABAE</cp:lastModifiedBy>
  <cp:revision>2</cp:revision>
  <dcterms:created xsi:type="dcterms:W3CDTF">2023-02-27T10:13:03Z</dcterms:created>
  <dcterms:modified xsi:type="dcterms:W3CDTF">2024-05-09T16:23:23Z</dcterms:modified>
</cp:coreProperties>
</file>