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BBCB9-CB80-425F-8134-142434D4F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B4C4C8-460F-4B57-AEF5-46A7E57B3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116BB61-485B-4672-A895-58169C9E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C1B9BB6-DC56-46BB-B7FB-2CBE4F06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52DE621-BB8F-4F4D-AF4E-E1E5918E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928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BA100-78FB-49A4-9291-0E785995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A8CD06B-9B88-4F42-9032-C1C651320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49ACA63-0A4B-4DC8-8738-4AF71342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CA5654-685B-4DFB-83BE-B1A75C7B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A241CE-80A8-42AE-88C7-82029C9D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00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840FD9-8C5A-4EEA-B737-BD4E24454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F2CAD83-FBD2-4D8C-9DE9-A88942788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B465C3-3A98-43BC-B032-1F64A29E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A09B0B-10D9-4304-B9DE-792F7DFB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557553-3CA8-4B00-A3C1-ACDFAF1F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28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55636-E4C7-46F4-A768-910E647E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BCF53F2-35EB-4981-8097-30B4003C5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F1CFD8E-D8F8-455E-8D85-CAF41E0A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EF0E80-042D-4B69-92AF-11E7DB70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011F2B7-FB76-4C82-BFEC-CD6280E1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867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88CC3-E423-4943-A508-9D98A494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9438928-62BD-4513-8E2C-D11788A7B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EE998E-0396-48BD-AAEE-9BDE5022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B1A3301-444D-4BDB-927B-DF986F9D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001C32-9F6E-4C13-A8B1-1573524B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743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7E4A7-44CB-4FE8-B852-87D14835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42A9093-9831-4343-9286-77888E983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8CC997-D4D0-4B5F-86F4-E397B060D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A632070-AB5D-4B29-A43A-196CE38E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914EB1D-E1F9-44E9-A8D2-C175BF40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F98A3A3-46D9-4CFE-B813-D4AB6AFB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456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1B67D-BA33-4327-A221-2B17A754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7975C97-F74A-48E5-9680-72E65FA6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D75032D-64D9-45CB-9E3B-3F72D2ECB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DDDB6DC-C5DA-473B-8F76-26B4D596D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A27507C-D9D1-40C0-90A6-2684CB729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16FAA7A-F985-4893-9628-6835C30D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AE44E0-59BE-4E78-833D-A5E78C3F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30CA13D-E24F-4536-B24C-ECF4296C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61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F4CD7-DF2A-4643-AFF7-5570A0B9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2867F28-6A47-4312-8AE6-B48BD558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6D121ED-D838-40CD-B8F8-886C3658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3CA2178-1E2A-44D7-9ABC-5CA46CFE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56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E6CF06F-7770-4571-A63B-52DEC82A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A98860-72BE-4255-88C1-08AF9B37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A2B555C-AC27-42B7-A568-2EF49B5D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95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AF913-BEC2-413B-B367-3346EF06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380B5F-D6FE-47AD-9442-63768101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46122AF-C406-4C6C-A01B-AE16DFB00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452A656-B9B5-42DF-B1D4-A5287A9D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D233E9D-87ED-4396-801D-4CEB7934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5393F53-F592-4B2C-8E03-082BC749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29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25BCF-6C89-48A1-AE92-250E6DB5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FB59E13-7F8B-418D-892F-DDC0BA2DD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EF31BB3-5F73-4D76-AC54-15FF652DE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5C4DDC3-652D-43B1-BE46-CCC07600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3222A3C-DCA4-4BC6-849E-2FBCDBBD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781C744-E04B-45B9-8F10-BCFFE747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91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7531D38-DE3F-4649-A6DC-5BA83169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ED0DB22-3BEF-42FC-A46E-D36C93097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62B2879-94C1-4444-A4A9-69C48509A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DBAF-34FF-45C0-A3AB-B0457CB71281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6A8BEBF-0D0F-455F-9CF4-B72016FC8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87E977-373E-4028-9486-CA2DE1C2D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3F84-24DF-461A-A228-31F70CEB02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55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1BB5F82-5053-4AEB-8A35-889CFBB72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365" y="5707109"/>
            <a:ext cx="5280211" cy="739588"/>
          </a:xfrm>
        </p:spPr>
        <p:txBody>
          <a:bodyPr/>
          <a:lstStyle/>
          <a:p>
            <a:r>
              <a:rPr lang="pt-PT" dirty="0"/>
              <a:t>O doce de amora do Bibe Amarelo.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0CE22C-C978-46ED-B144-D5D55F434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5" y="411303"/>
            <a:ext cx="4647990" cy="61973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748725-8CA4-43D7-8364-91FAE7B1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72" y="411303"/>
            <a:ext cx="3792281" cy="50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40291E-CC84-4163-A3F6-2CAB0289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0" y="1492624"/>
            <a:ext cx="5449755" cy="40879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00281CC-766A-4AE3-98BB-DEF3B182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5" y="948018"/>
            <a:ext cx="3883399" cy="51771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E840E39-8401-4BDB-A5CE-B11B4847E119}"/>
              </a:ext>
            </a:extLst>
          </p:cNvPr>
          <p:cNvSpPr txBox="1"/>
          <p:nvPr/>
        </p:nvSpPr>
        <p:spPr>
          <a:xfrm>
            <a:off x="1721224" y="766482"/>
            <a:ext cx="388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Apanhar as amoras foi muito divertido.</a:t>
            </a:r>
          </a:p>
        </p:txBody>
      </p:sp>
    </p:spTree>
    <p:extLst>
      <p:ext uri="{BB962C8B-B14F-4D97-AF65-F5344CB8AC3E}">
        <p14:creationId xmlns:p14="http://schemas.microsoft.com/office/powerpoint/2010/main" val="297717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3858E6-D484-4EFB-9433-CF1FEA83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9" y="1102659"/>
            <a:ext cx="4571340" cy="3429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24243B-A3A2-4BD5-B385-D3143E98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5728"/>
            <a:ext cx="4929876" cy="36979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98B4DB0-0E2D-40D7-B333-4BF2C86D7B4C}"/>
              </a:ext>
            </a:extLst>
          </p:cNvPr>
          <p:cNvSpPr txBox="1"/>
          <p:nvPr/>
        </p:nvSpPr>
        <p:spPr>
          <a:xfrm>
            <a:off x="1166124" y="4693022"/>
            <a:ext cx="3550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Depois das amoras lavadas, juntamos laranja, limão e um pau de canela.</a:t>
            </a:r>
          </a:p>
          <a:p>
            <a:r>
              <a:rPr lang="pt-PT" dirty="0"/>
              <a:t>Foi ao lume com açúcar para ficar mais docinho.</a:t>
            </a:r>
          </a:p>
        </p:txBody>
      </p:sp>
    </p:spTree>
    <p:extLst>
      <p:ext uri="{BB962C8B-B14F-4D97-AF65-F5344CB8AC3E}">
        <p14:creationId xmlns:p14="http://schemas.microsoft.com/office/powerpoint/2010/main" val="53702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CE562B1-1E8F-4BC4-8E7E-1F06DFDD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90" y="578223"/>
            <a:ext cx="3954006" cy="52712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B3A7E5C-D60C-4CB3-8DF9-470666D7C234}"/>
              </a:ext>
            </a:extLst>
          </p:cNvPr>
          <p:cNvSpPr txBox="1"/>
          <p:nvPr/>
        </p:nvSpPr>
        <p:spPr>
          <a:xfrm>
            <a:off x="6414247" y="1869141"/>
            <a:ext cx="367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No fim, provamos… </a:t>
            </a:r>
          </a:p>
          <a:p>
            <a:r>
              <a:rPr lang="pt-PT" dirty="0"/>
              <a:t>Estava </a:t>
            </a:r>
            <a:r>
              <a:rPr lang="pt-PT"/>
              <a:t>uma delícia.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908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Ecrã Panorâmico</PresentationFormat>
  <Paragraphs>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2</cp:revision>
  <dcterms:created xsi:type="dcterms:W3CDTF">2025-05-30T10:39:13Z</dcterms:created>
  <dcterms:modified xsi:type="dcterms:W3CDTF">2025-05-30T10:40:12Z</dcterms:modified>
</cp:coreProperties>
</file>