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Canja de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Galinha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Desafio ASS 2024/2025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INGREDIENTES:</a:t>
            </a:r>
          </a:p>
          <a:p>
            <a:endParaRPr lang="pt-PT" dirty="0"/>
          </a:p>
          <a:p>
            <a:r>
              <a:rPr lang="pt-PT"/>
              <a:t>-    </a:t>
            </a:r>
            <a:r>
              <a:rPr lang="pt-PT" dirty="0"/>
              <a:t>Frango</a:t>
            </a:r>
          </a:p>
          <a:p>
            <a:pPr marL="285750" indent="-285750">
              <a:buFontTx/>
              <a:buChar char="-"/>
            </a:pPr>
            <a:r>
              <a:rPr lang="pt-PT" dirty="0"/>
              <a:t>Caldo de galinha</a:t>
            </a:r>
          </a:p>
          <a:p>
            <a:pPr marL="285750" indent="-285750">
              <a:buFontTx/>
              <a:buChar char="-"/>
            </a:pPr>
            <a:r>
              <a:rPr lang="pt-PT" dirty="0"/>
              <a:t>Cenoura</a:t>
            </a:r>
          </a:p>
          <a:p>
            <a:pPr marL="285750" indent="-285750">
              <a:buFontTx/>
              <a:buChar char="-"/>
            </a:pPr>
            <a:r>
              <a:rPr lang="pt-PT" dirty="0"/>
              <a:t>Cebola</a:t>
            </a:r>
          </a:p>
          <a:p>
            <a:pPr marL="285750" indent="-285750">
              <a:buFontTx/>
              <a:buChar char="-"/>
            </a:pPr>
            <a:r>
              <a:rPr lang="pt-PT" dirty="0"/>
              <a:t>Ovo</a:t>
            </a:r>
          </a:p>
          <a:p>
            <a:pPr marL="285750" indent="-285750">
              <a:buFontTx/>
              <a:buChar char="-"/>
            </a:pPr>
            <a:r>
              <a:rPr lang="pt-PT" dirty="0"/>
              <a:t>Massinha tipo pevide</a:t>
            </a:r>
          </a:p>
          <a:p>
            <a:pPr marL="285750" indent="-285750">
              <a:buFontTx/>
              <a:buChar char="-"/>
            </a:pPr>
            <a:r>
              <a:rPr lang="pt-PT" dirty="0"/>
              <a:t>Sal a gosto</a:t>
            </a:r>
          </a:p>
          <a:p>
            <a:pPr marL="285750" indent="-285750">
              <a:buFontTx/>
              <a:buChar char="-"/>
            </a:pPr>
            <a:r>
              <a:rPr lang="pt-PT" dirty="0"/>
              <a:t>Água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6256775" y="2286998"/>
            <a:ext cx="3570513" cy="369331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dirty="0"/>
              <a:t>FOTO DO PRATO FINALIZADO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  <p:pic>
        <p:nvPicPr>
          <p:cNvPr id="3" name="Imagem 2" descr="Uma imagem com sopa, comida, prato, Utensílio de cozinha&#10;&#10;Os conteúdos gerados por IA poderão estar incorretos.">
            <a:extLst>
              <a:ext uri="{FF2B5EF4-FFF2-40B4-BE49-F238E27FC236}">
                <a16:creationId xmlns:a16="http://schemas.microsoft.com/office/drawing/2014/main" id="{B6C02887-9D10-9CB7-F4BF-DDC11086A0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776" y="2286998"/>
            <a:ext cx="3645760" cy="369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Desafio ASS 2024/2025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4" y="1777177"/>
            <a:ext cx="9450503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Cozinhar o frango numa panela, com água.</a:t>
            </a:r>
          </a:p>
          <a:p>
            <a:r>
              <a:rPr lang="pt-PT" dirty="0"/>
              <a:t>Junta-se a cebola e a cenoura aos bocadinhos.</a:t>
            </a:r>
          </a:p>
          <a:p>
            <a:r>
              <a:rPr lang="pt-PT" dirty="0"/>
              <a:t>Adiciona-se o ovo e o caldo de galinha. Deixa-se ferver em lume</a:t>
            </a:r>
          </a:p>
          <a:p>
            <a:r>
              <a:rPr lang="pt-PT" dirty="0"/>
              <a:t>médio por 30 minutos.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. Depois de cozido, desfia-se o frango, corta-se a cenoura em rodelas </a:t>
            </a:r>
          </a:p>
          <a:p>
            <a:r>
              <a:rPr lang="pt-PT" dirty="0"/>
              <a:t>pequeninas, corta-se o ovo em pedaços e desfaz-se a gema.</a:t>
            </a:r>
          </a:p>
          <a:p>
            <a:r>
              <a:rPr lang="pt-PT" dirty="0"/>
              <a:t>Adiciona-se a massa pevide a todo o preparado, ajusta-se a água e o sal.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5" name="Imagem 4" descr="Uma imagem com pessoa, interior, Cara humana, vestuário&#10;&#10;Os conteúdos gerados por IA poderão estar incorretos.">
            <a:extLst>
              <a:ext uri="{FF2B5EF4-FFF2-40B4-BE49-F238E27FC236}">
                <a16:creationId xmlns:a16="http://schemas.microsoft.com/office/drawing/2014/main" id="{81291909-CF76-B1F2-507F-D677C9914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27" y="1781105"/>
            <a:ext cx="1325152" cy="1970013"/>
          </a:xfrm>
          <a:prstGeom prst="rect">
            <a:avLst/>
          </a:prstGeom>
        </p:spPr>
      </p:pic>
      <p:pic>
        <p:nvPicPr>
          <p:cNvPr id="8" name="Imagem 7" descr="Uma imagem com pessoa, Cara humana, vestuário, interior&#10;&#10;Os conteúdos gerados por IA poderão estar incorretos.">
            <a:extLst>
              <a:ext uri="{FF2B5EF4-FFF2-40B4-BE49-F238E27FC236}">
                <a16:creationId xmlns:a16="http://schemas.microsoft.com/office/drawing/2014/main" id="{0C927E1F-2CDD-CACE-3947-4084CF6A74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27" y="3942414"/>
            <a:ext cx="1331344" cy="197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https://alimentacaosaudavelesustentavel.abaae.pt/receitas-sustentaveis/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2023/2024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) Adiciona-se o ovo e o caldo de galinha. Deixa-se ferver em lume</a:t>
            </a:r>
          </a:p>
          <a:p>
            <a:r>
              <a:rPr lang="pt-PT" dirty="0"/>
              <a:t>médio por 30 minutos.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Depois de cozido, desfia-se o frango, corta-se a cenoura em rodelas </a:t>
            </a:r>
          </a:p>
          <a:p>
            <a:r>
              <a:rPr lang="pt-PT" dirty="0"/>
              <a:t>pequeninas, corta-se o ovo em pedaços e desfaz-se a gema.</a:t>
            </a:r>
          </a:p>
          <a:p>
            <a:r>
              <a:rPr lang="pt-PT" dirty="0"/>
              <a:t>Depois da massa cozida(10 minutos), retira-se do lume e é só servir.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6" name="Imagem 5" descr="Uma imagem com pessoa, Cara humana, vestuário, interior&#10;&#10;Os conteúdos gerados por IA poderão estar incorretos.">
            <a:extLst>
              <a:ext uri="{FF2B5EF4-FFF2-40B4-BE49-F238E27FC236}">
                <a16:creationId xmlns:a16="http://schemas.microsoft.com/office/drawing/2014/main" id="{2A16084F-6713-091E-AD1A-E01EE37B3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10" y="1940841"/>
            <a:ext cx="1194817" cy="2110844"/>
          </a:xfrm>
          <a:prstGeom prst="rect">
            <a:avLst/>
          </a:prstGeom>
        </p:spPr>
      </p:pic>
      <p:pic>
        <p:nvPicPr>
          <p:cNvPr id="9" name="Imagem 8" descr="Uma imagem com sopa, comida, prato, Utensílio de cozinha&#10;&#10;Os conteúdos gerados por IA poderão estar incorretos.">
            <a:extLst>
              <a:ext uri="{FF2B5EF4-FFF2-40B4-BE49-F238E27FC236}">
                <a16:creationId xmlns:a16="http://schemas.microsoft.com/office/drawing/2014/main" id="{EF20049E-2B42-44E9-7312-9579401E6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047" y="4198046"/>
            <a:ext cx="1194817" cy="211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238</Words>
  <Application>Microsoft Office PowerPoint</Application>
  <PresentationFormat>Ecrã Panorâmico</PresentationFormat>
  <Paragraphs>64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2024/2025 </vt:lpstr>
      <vt:lpstr>Desafio ASS 2024/2025</vt:lpstr>
      <vt:lpstr>Desafio ASS 2023/2024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Paulo Silva</cp:lastModifiedBy>
  <cp:revision>8</cp:revision>
  <dcterms:created xsi:type="dcterms:W3CDTF">2023-02-27T10:13:03Z</dcterms:created>
  <dcterms:modified xsi:type="dcterms:W3CDTF">2025-04-01T19:03:12Z</dcterms:modified>
</cp:coreProperties>
</file>