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2" r:id="rId4"/>
    <p:sldId id="1191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TORTA DE LARANJA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2 laranjas (sumo + casca);</a:t>
            </a:r>
          </a:p>
          <a:p>
            <a:pPr marL="285750" indent="-285750">
              <a:buFontTx/>
              <a:buChar char="-"/>
            </a:pPr>
            <a:r>
              <a:rPr lang="pt-PT" dirty="0"/>
              <a:t>10 ovos;</a:t>
            </a:r>
          </a:p>
          <a:p>
            <a:pPr marL="285750" indent="-285750">
              <a:buFontTx/>
              <a:buChar char="-"/>
            </a:pPr>
            <a:r>
              <a:rPr lang="pt-PT" dirty="0"/>
              <a:t>2 colheres de chá de fermento;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chávena e ½ de </a:t>
            </a:r>
            <a:r>
              <a:rPr lang="pt-PT" dirty="0" err="1"/>
              <a:t>acuçar</a:t>
            </a:r>
            <a:r>
              <a:rPr lang="pt-PT" dirty="0"/>
              <a:t>;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colher de maisena.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 descr="Uma imagem com comida, Fast food, Snack, interior">
            <a:extLst>
              <a:ext uri="{FF2B5EF4-FFF2-40B4-BE49-F238E27FC236}">
                <a16:creationId xmlns:a16="http://schemas.microsoft.com/office/drawing/2014/main" id="{B2C4E5FB-CF11-9E01-F9E9-DE5D75D04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18063">
            <a:off x="6143343" y="1469610"/>
            <a:ext cx="2476629" cy="52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				1º) Raspar as laranjas.</a:t>
            </a:r>
          </a:p>
          <a:p>
            <a:r>
              <a:rPr lang="pt-PT" dirty="0"/>
              <a:t>			      </a:t>
            </a:r>
          </a:p>
          <a:p>
            <a:r>
              <a:rPr lang="pt-PT" dirty="0"/>
              <a:t>			 	      Fazer sumo de laranja.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Numa saladeira, misturar todos os ingredientes e bater bem.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 descr="Uma imagem com pessoa, vestuário, rapariga, desenhos de criança&#10;&#10;Os conteúdos gerados por IA poderão estar incorretos.">
            <a:extLst>
              <a:ext uri="{FF2B5EF4-FFF2-40B4-BE49-F238E27FC236}">
                <a16:creationId xmlns:a16="http://schemas.microsoft.com/office/drawing/2014/main" id="{047DB547-D3FA-5F75-D38F-BCD10CE817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25" y="1908699"/>
            <a:ext cx="1691362" cy="2255149"/>
          </a:xfrm>
          <a:prstGeom prst="rect">
            <a:avLst/>
          </a:prstGeom>
        </p:spPr>
      </p:pic>
      <p:pic>
        <p:nvPicPr>
          <p:cNvPr id="8" name="Imagem 7" descr="Uma imagem com pessoa, vestuário, Eletrodoméstico de cozinha, Bancada&#10;&#10;Os conteúdos gerados por IA poderão estar incorretos.">
            <a:extLst>
              <a:ext uri="{FF2B5EF4-FFF2-40B4-BE49-F238E27FC236}">
                <a16:creationId xmlns:a16="http://schemas.microsoft.com/office/drawing/2014/main" id="{B83ACB05-2375-E1A4-3EF6-D82478D7DB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1" y="3744685"/>
            <a:ext cx="2050520" cy="27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2024/2025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r>
              <a:rPr lang="pt-PT" dirty="0"/>
              <a:t>3º) Quando obter uma mistura fofa, colocar o preparado num </a:t>
            </a:r>
          </a:p>
          <a:p>
            <a:r>
              <a:rPr lang="pt-PT" dirty="0"/>
              <a:t>       tabuleiro previamente untado e revestido com papel vegetal.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Vai ao forno a 180 grau durante 20 minutos.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 descr="Uma imagem com Utensílio de cozinha, interior, fruta, comida&#10;&#10;Os conteúdos gerados por IA poderão estar incorretos.">
            <a:extLst>
              <a:ext uri="{FF2B5EF4-FFF2-40B4-BE49-F238E27FC236}">
                <a16:creationId xmlns:a16="http://schemas.microsoft.com/office/drawing/2014/main" id="{76F73CE3-8B6D-DDD4-9861-436E9107CCA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32" y="2022015"/>
            <a:ext cx="3151169" cy="420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2024/2025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040500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pPr lvl="2"/>
            <a:r>
              <a:rPr lang="pt-PT" dirty="0"/>
              <a:t>BOM APETITE!!!  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D8EB10-F223-8B55-8189-59599E257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5" y="2184073"/>
            <a:ext cx="3051629" cy="305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135</Words>
  <Application>Microsoft Office PowerPoint</Application>
  <PresentationFormat>Ecrã Panorâmico</PresentationFormat>
  <Paragraphs>77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2024/2025 </vt:lpstr>
      <vt:lpstr>Desafio ASS 2024/2025 </vt:lpstr>
      <vt:lpstr>Desafio ASS 2024/2025</vt:lpstr>
      <vt:lpstr>Desafio ASS 2024/2025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Utilizador</cp:lastModifiedBy>
  <cp:revision>4</cp:revision>
  <dcterms:created xsi:type="dcterms:W3CDTF">2023-02-27T10:13:03Z</dcterms:created>
  <dcterms:modified xsi:type="dcterms:W3CDTF">2025-05-26T22:06:57Z</dcterms:modified>
</cp:coreProperties>
</file>