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  <p:sldId id="1194" r:id="rId7"/>
    <p:sldId id="1195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CABRITO À MODA DE ARGANIL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algn="l"/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Ingredientes: </a:t>
            </a: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cabrito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dl de vinho branco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 dentes de alho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Banha de porco (q.b.)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folha de louro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Colorau (q.b.)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 (q.b.)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Pimenta (q.b.)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Ramo de Alecrim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Salsa (</a:t>
            </a:r>
            <a:r>
              <a:rPr lang="pt-P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q.b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EADBDF-E4CF-CAA3-26A7-56CD1688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03" y="2122503"/>
            <a:ext cx="3066222" cy="40882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81DE67-510F-CBEA-921C-701D3EAC6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66" y="2055990"/>
            <a:ext cx="3200485" cy="42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Limpar a carne do cabrito, desmanchar o cabrito.</a:t>
            </a:r>
          </a:p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Fazer uma mistura com a banha, os alhos picados, o sal,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colorau e a pimenta e barrar o cabrito por dentro e por fora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 este preparado.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Regar tudo com o vinho branco e deixar a marinar para o dia seguinte.</a:t>
            </a:r>
          </a:p>
          <a:p>
            <a:pPr algn="l"/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No dia seguinte levar a cozer em forno de lenha, numa caçoila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barro preto de Molelos, sempre com a caçoila destapada,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preferência em cima de paus de loureiro.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Regar, de vez em quando, com vinho branco.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Quando o cabrito estiver bem assado, servir na própria caçoila,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acompanhado com batatas miúdas assadas.  </a:t>
            </a: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DE4C41-DF6D-B3FE-FE9F-47AEB5AA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0" y="2098498"/>
            <a:ext cx="2758109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TÍTULO DA RECEITA: PAPAS LABEÇAS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Ingredientes: </a:t>
            </a: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Milho moído grosso 600 g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Sardinhas 10Un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Cebola 70 g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Tomate 100 g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Salsa 1 ramo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Azeite1 </a:t>
            </a:r>
            <a:r>
              <a:rPr lang="pt-PT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dL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Água 1,5 L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Limão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Vinagre (q.b.)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 e pimenta (q.b.) </a:t>
            </a: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B67452-F17F-3E6B-74F4-3153223EF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98" y="2011966"/>
            <a:ext cx="3090648" cy="41208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CD9ED42-4434-EC91-402A-E46349540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00" y="1908699"/>
            <a:ext cx="3168098" cy="4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PAPAS LABEÇAS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Modo de Preparação: </a:t>
            </a: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Arranjar as sardinhas e filetá-las, temperar os filetes de sardinha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 sumo de limão, pimenta e sal.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Levar ao lume um tacho com água e sal. Logo que levante fervura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juntam-se as cabeças das sardinhas para cozerem.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Quando cozidas, tiram-se com uma escumadeira.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Levar ao lume o azeite com a cebola picada, o tomate limpo das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peles e sementes e o ramo de salsa. Deve-se mexer sem deixar alourar.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Adicionar cerca de três litros do caldo da cozedura das sardinhas,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passado por um passador de rede.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Deixar ferver a temperar com sal e pimenta. Retirar o tacho do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lume e misturar a farinha mexendo bem, de forma a não formar grumos.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166D18-4B58-2EF3-48C9-51D5AA47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256013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TIGELADA DE ARGANIL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Ingredientes: </a:t>
            </a: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400 g de açúcar branco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1/2 c. chá de canela em pó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10 ovos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1L de leite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Raspa de Laranja e Sumo </a:t>
            </a: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Azeite q.b. (para untar) </a:t>
            </a: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8EAEFE-5CEF-74EA-A551-AF7D8E5F4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36232"/>
          <a:stretch/>
        </p:blipFill>
        <p:spPr>
          <a:xfrm>
            <a:off x="5995987" y="1979221"/>
            <a:ext cx="3857625" cy="38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TIGELADA DE ARGANIL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Modo de Preparação: </a:t>
            </a:r>
            <a:endParaRPr lang="pt-P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algn="l"/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Modo de Preparação: </a:t>
            </a: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Untar dois recipientes de barro com azeite </a:t>
            </a:r>
          </a:p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 reservar. </a:t>
            </a:r>
          </a:p>
          <a:p>
            <a:pPr marL="342900" indent="-342900">
              <a:buAutoNum type="arabicPeriod"/>
            </a:pPr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Misturar bem o açúcar branco com a farinha</a:t>
            </a:r>
          </a:p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a canela. </a:t>
            </a:r>
          </a:p>
          <a:p>
            <a:endParaRPr lang="pt-P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Adicionar os ovos e bater bem até obter </a:t>
            </a:r>
          </a:p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mistura homogénea e esbranquiçada. 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166D18-4B58-2EF3-48C9-51D5AA47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06" y="1948242"/>
            <a:ext cx="3357271" cy="44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TIGELADA DE ARGANIL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Tigelada preparada e pronta</a:t>
            </a:r>
          </a:p>
          <a:p>
            <a:r>
              <a:rPr lang="pt-PT" dirty="0"/>
              <a:t> para ir ao forno.</a:t>
            </a:r>
          </a:p>
          <a:p>
            <a:endParaRPr lang="pt-PT" dirty="0"/>
          </a:p>
          <a:p>
            <a:r>
              <a:rPr lang="pt-PT" dirty="0"/>
              <a:t>Tigelada pronta e servida num</a:t>
            </a:r>
          </a:p>
          <a:p>
            <a:r>
              <a:rPr lang="pt-PT" dirty="0"/>
              <a:t>Prato de sobremesa.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DC77DA-960F-3706-4D0D-F9904B86B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 r="26812" b="9952"/>
          <a:stretch/>
        </p:blipFill>
        <p:spPr>
          <a:xfrm>
            <a:off x="7227078" y="1979221"/>
            <a:ext cx="3023193" cy="39590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7150E9-C0AB-620E-398F-ABB044037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64" y="1979221"/>
            <a:ext cx="2969315" cy="3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6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649</Words>
  <Application>Microsoft Office PowerPoint</Application>
  <PresentationFormat>Ecrã Panorâmico</PresentationFormat>
  <Paragraphs>136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Jorge Manuel Matos Silva</cp:lastModifiedBy>
  <cp:revision>5</cp:revision>
  <dcterms:created xsi:type="dcterms:W3CDTF">2023-02-27T10:13:03Z</dcterms:created>
  <dcterms:modified xsi:type="dcterms:W3CDTF">2025-05-30T15:43:14Z</dcterms:modified>
</cp:coreProperties>
</file>