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  <p:sldId id="1193" r:id="rId6"/>
    <p:sldId id="1194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CALDO VERDE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2024/2025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5 BATATAS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1 CURGETE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1 CEBOLA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ÁGUA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COUVE GALEGA CORTADA ÀS TIRINHAS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SAL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AZEITE</a:t>
            </a:r>
            <a:endParaRPr lang="pt-PT" dirty="0" smtClean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t="-1" r="10491" b="-1495"/>
          <a:stretch/>
        </p:blipFill>
        <p:spPr>
          <a:xfrm>
            <a:off x="6067878" y="2256013"/>
            <a:ext cx="3999555" cy="365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2024/2025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</a:t>
            </a:r>
            <a:r>
              <a:rPr lang="pt-PT" dirty="0" smtClean="0"/>
              <a:t>) Os ingredientes e material necessário para confecionar</a:t>
            </a:r>
          </a:p>
          <a:p>
            <a:r>
              <a:rPr lang="pt-PT" dirty="0"/>
              <a:t> </a:t>
            </a:r>
            <a:r>
              <a:rPr lang="pt-PT" dirty="0" smtClean="0"/>
              <a:t>     o caldo verde.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</a:t>
            </a:r>
            <a:r>
              <a:rPr lang="pt-PT" dirty="0"/>
              <a:t>) Os legumes já sem casca para serem cortados pelas </a:t>
            </a:r>
          </a:p>
          <a:p>
            <a:r>
              <a:rPr lang="pt-PT" dirty="0"/>
              <a:t>      crianças da sala;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 smtClean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>
            <a:off x="7264062" y="4230423"/>
            <a:ext cx="2814435" cy="193007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30432" r="8988" b="9659"/>
          <a:stretch/>
        </p:blipFill>
        <p:spPr>
          <a:xfrm>
            <a:off x="7264062" y="2078742"/>
            <a:ext cx="2827780" cy="17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2024/2025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r>
              <a:rPr lang="pt-PT" dirty="0"/>
              <a:t>3º) As crianças a cortar os legumes para colocar na </a:t>
            </a:r>
            <a:r>
              <a:rPr lang="pt-PT" dirty="0" smtClean="0"/>
              <a:t>panela.</a:t>
            </a:r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4º) Os legumes já na panela com a água a ferver.</a:t>
            </a:r>
          </a:p>
          <a:p>
            <a:r>
              <a:rPr lang="pt-PT" dirty="0" smtClean="0"/>
              <a:t>       Acrescentou-se um pouco de sal e um fio de azeite.</a:t>
            </a:r>
            <a:endParaRPr lang="pt-PT" dirty="0" smtClean="0"/>
          </a:p>
          <a:p>
            <a:pPr marL="285750" indent="-285750">
              <a:buFontTx/>
              <a:buChar char="-"/>
            </a:pPr>
            <a:endParaRPr lang="pt-PT" dirty="0" smtClean="0"/>
          </a:p>
          <a:p>
            <a:pPr marL="285750" indent="-285750">
              <a:buFontTx/>
              <a:buChar char="-"/>
            </a:pPr>
            <a:endParaRPr lang="pt-PT" dirty="0" smtClean="0"/>
          </a:p>
          <a:p>
            <a:pPr marL="285750" indent="-285750">
              <a:buFontTx/>
              <a:buChar char="-"/>
            </a:pPr>
            <a:endParaRPr lang="pt-PT" dirty="0" smtClean="0"/>
          </a:p>
          <a:p>
            <a:endParaRPr lang="pt-PT" dirty="0" smtClean="0"/>
          </a:p>
          <a:p>
            <a:pPr marL="285750" indent="-285750">
              <a:buFontTx/>
              <a:buChar char="-"/>
            </a:pPr>
            <a:endParaRPr lang="pt-PT" dirty="0" smtClean="0"/>
          </a:p>
          <a:p>
            <a:endParaRPr lang="pt-PT" dirty="0" smtClean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8" t="16928" r="19184" b="8463"/>
          <a:stretch/>
        </p:blipFill>
        <p:spPr>
          <a:xfrm>
            <a:off x="7264062" y="2028786"/>
            <a:ext cx="2814435" cy="197333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3" t="17723" r="27889" b="1130"/>
          <a:stretch/>
        </p:blipFill>
        <p:spPr>
          <a:xfrm>
            <a:off x="7264061" y="4122206"/>
            <a:ext cx="2814435" cy="21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2024/2025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</a:t>
            </a:r>
            <a:r>
              <a:rPr lang="pt-PT" dirty="0" smtClean="0"/>
              <a:t>Depois dos legumes cozidos, </a:t>
            </a:r>
            <a:r>
              <a:rPr lang="pt-PT" dirty="0" err="1" smtClean="0"/>
              <a:t>moe-se</a:t>
            </a:r>
            <a:r>
              <a:rPr lang="pt-PT" dirty="0" smtClean="0"/>
              <a:t> tudo com a </a:t>
            </a:r>
          </a:p>
          <a:p>
            <a:r>
              <a:rPr lang="pt-PT" dirty="0"/>
              <a:t> </a:t>
            </a:r>
            <a:r>
              <a:rPr lang="pt-PT" dirty="0" smtClean="0"/>
              <a:t>     varinha mágica.</a:t>
            </a:r>
            <a:r>
              <a:rPr lang="pt-PT" dirty="0" smtClean="0"/>
              <a:t> 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</a:t>
            </a:r>
            <a:r>
              <a:rPr lang="pt-PT" dirty="0" smtClean="0"/>
              <a:t>Acrescenta-se a couve galega cortada ao preparado</a:t>
            </a:r>
          </a:p>
          <a:p>
            <a:r>
              <a:rPr lang="pt-PT" dirty="0"/>
              <a:t> </a:t>
            </a:r>
            <a:r>
              <a:rPr lang="pt-PT" dirty="0" smtClean="0"/>
              <a:t>      e</a:t>
            </a:r>
            <a:r>
              <a:rPr lang="pt-PT" dirty="0" smtClean="0"/>
              <a:t> volta para o lume até ficar cozida.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7" t="3541" r="8281" b="-2040"/>
          <a:stretch/>
        </p:blipFill>
        <p:spPr>
          <a:xfrm>
            <a:off x="7331479" y="2065996"/>
            <a:ext cx="2695301" cy="201036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t="7002" r="15818" b="4377"/>
          <a:stretch/>
        </p:blipFill>
        <p:spPr>
          <a:xfrm>
            <a:off x="7331479" y="4305462"/>
            <a:ext cx="2695301" cy="19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2024/2025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</a:t>
            </a:r>
            <a:r>
              <a:rPr lang="pt-PT" dirty="0" smtClean="0"/>
              <a:t>A sopa finalizada e pronta a servir.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</a:t>
            </a:r>
            <a:r>
              <a:rPr lang="pt-PT" dirty="0" smtClean="0"/>
              <a:t>A sopa já nos pratos para as crianças poderem experimentar.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7542" r="13317"/>
          <a:stretch/>
        </p:blipFill>
        <p:spPr>
          <a:xfrm>
            <a:off x="7527809" y="1979221"/>
            <a:ext cx="2544946" cy="188063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r="13741" b="7306"/>
          <a:stretch/>
        </p:blipFill>
        <p:spPr>
          <a:xfrm>
            <a:off x="7527809" y="4194695"/>
            <a:ext cx="2544946" cy="173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2024/2025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</a:t>
            </a:r>
            <a:r>
              <a:rPr lang="pt-PT" dirty="0" smtClean="0"/>
              <a:t>As crianças a provarem a sua receita.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 smtClean="0"/>
              <a:t> 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9756" b="13432"/>
          <a:stretch/>
        </p:blipFill>
        <p:spPr>
          <a:xfrm>
            <a:off x="6759914" y="2256013"/>
            <a:ext cx="3089032" cy="200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252</Words>
  <Application>Microsoft Office PowerPoint</Application>
  <PresentationFormat>Ecrã Panorâmico</PresentationFormat>
  <Paragraphs>109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Bahnschrift</vt:lpstr>
      <vt:lpstr>Calibri</vt:lpstr>
      <vt:lpstr>Calibri Light</vt:lpstr>
      <vt:lpstr>Trebuchet MS</vt:lpstr>
      <vt:lpstr>Tema do Office</vt:lpstr>
      <vt:lpstr>Desafio ASS 2024/2025 </vt:lpstr>
      <vt:lpstr>Desafio ASS 2024/2025 </vt:lpstr>
      <vt:lpstr>Desafio ASS 2024/2025 </vt:lpstr>
      <vt:lpstr>Desafio ASS 2024/2025 </vt:lpstr>
      <vt:lpstr>Desafio ASS 2024/2025 </vt:lpstr>
      <vt:lpstr>Desafio ASS 2024/2025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Liliana Sofia Pereira</cp:lastModifiedBy>
  <cp:revision>8</cp:revision>
  <dcterms:created xsi:type="dcterms:W3CDTF">2023-02-27T10:13:03Z</dcterms:created>
  <dcterms:modified xsi:type="dcterms:W3CDTF">2025-05-25T19:37:21Z</dcterms:modified>
</cp:coreProperties>
</file>