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ia Mendes - EHT Algarve" userId="45399a68-9685-40c3-9967-124d1c7bf7e2" providerId="ADAL" clId="{5E7D7DCA-2DD5-47E2-BB84-C16BB022F9EF}"/>
    <pc:docChg chg="modSld">
      <pc:chgData name="Marilia Mendes - EHT Algarve" userId="45399a68-9685-40c3-9967-124d1c7bf7e2" providerId="ADAL" clId="{5E7D7DCA-2DD5-47E2-BB84-C16BB022F9EF}" dt="2025-06-03T16:29:39.749" v="173" actId="20577"/>
      <pc:docMkLst>
        <pc:docMk/>
      </pc:docMkLst>
      <pc:sldChg chg="modSp mod">
        <pc:chgData name="Marilia Mendes - EHT Algarve" userId="45399a68-9685-40c3-9967-124d1c7bf7e2" providerId="ADAL" clId="{5E7D7DCA-2DD5-47E2-BB84-C16BB022F9EF}" dt="2025-06-03T16:29:39.749" v="173" actId="20577"/>
        <pc:sldMkLst>
          <pc:docMk/>
          <pc:sldMk cId="2647357481" sldId="1189"/>
        </pc:sldMkLst>
        <pc:spChg chg="mod">
          <ac:chgData name="Marilia Mendes - EHT Algarve" userId="45399a68-9685-40c3-9967-124d1c7bf7e2" providerId="ADAL" clId="{5E7D7DCA-2DD5-47E2-BB84-C16BB022F9EF}" dt="2025-06-03T16:29:39.749" v="173" actId="20577"/>
          <ac:spMkLst>
            <pc:docMk/>
            <pc:sldMk cId="2647357481" sldId="1189"/>
            <ac:spMk id="7" creationId="{8A6911A1-2578-A99F-6FE0-C6CC27FDABB2}"/>
          </ac:spMkLst>
        </pc:spChg>
        <pc:picChg chg="mod">
          <ac:chgData name="Marilia Mendes - EHT Algarve" userId="45399a68-9685-40c3-9967-124d1c7bf7e2" providerId="ADAL" clId="{5E7D7DCA-2DD5-47E2-BB84-C16BB022F9EF}" dt="2025-06-03T16:25:20.430" v="89" actId="1076"/>
          <ac:picMkLst>
            <pc:docMk/>
            <pc:sldMk cId="2647357481" sldId="1189"/>
            <ac:picMk id="5" creationId="{94D95A2B-B82B-A845-5C48-978946F337FF}"/>
          </ac:picMkLst>
        </pc:picChg>
        <pc:picChg chg="mod">
          <ac:chgData name="Marilia Mendes - EHT Algarve" userId="45399a68-9685-40c3-9967-124d1c7bf7e2" providerId="ADAL" clId="{5E7D7DCA-2DD5-47E2-BB84-C16BB022F9EF}" dt="2025-06-03T16:25:23.054" v="90" actId="1076"/>
          <ac:picMkLst>
            <pc:docMk/>
            <pc:sldMk cId="2647357481" sldId="1189"/>
            <ac:picMk id="8" creationId="{926A8100-1C95-9A8D-C84A-78C597FD8756}"/>
          </ac:picMkLst>
        </pc:picChg>
      </pc:sldChg>
      <pc:sldChg chg="modSp mod">
        <pc:chgData name="Marilia Mendes - EHT Algarve" userId="45399a68-9685-40c3-9967-124d1c7bf7e2" providerId="ADAL" clId="{5E7D7DCA-2DD5-47E2-BB84-C16BB022F9EF}" dt="2025-06-03T16:28:28.765" v="169" actId="20577"/>
        <pc:sldMkLst>
          <pc:docMk/>
          <pc:sldMk cId="804118314" sldId="1191"/>
        </pc:sldMkLst>
        <pc:spChg chg="mod">
          <ac:chgData name="Marilia Mendes - EHT Algarve" userId="45399a68-9685-40c3-9967-124d1c7bf7e2" providerId="ADAL" clId="{5E7D7DCA-2DD5-47E2-BB84-C16BB022F9EF}" dt="2025-06-03T16:28:28.765" v="169" actId="20577"/>
          <ac:spMkLst>
            <pc:docMk/>
            <pc:sldMk cId="804118314" sldId="1191"/>
            <ac:spMk id="7" creationId="{8A6911A1-2578-A99F-6FE0-C6CC27FDAB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03/06/2025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abóbora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queijo fresco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Leite de cabra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grosso</a:t>
            </a:r>
          </a:p>
          <a:p>
            <a:pPr marL="285750" indent="-285750">
              <a:buFontTx/>
              <a:buChar char="-"/>
            </a:pPr>
            <a:r>
              <a:rPr lang="pt-PT" dirty="0"/>
              <a:t>Cardo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0741CD-5D34-4098-3D06-EC4D7814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67" y="2339488"/>
            <a:ext cx="4329785" cy="24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Ferver metade do leite e juntar o restante frio.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Ainda no tacho temperar com o sal e juntar o coalho(previamente coados). Mexer e deixar repousar cerca de 30min-1h.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D95A2B-B82B-A845-5C48-978946F3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62" y="1908699"/>
            <a:ext cx="3485586" cy="2007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6A8100-1C95-9A8D-C84A-78C597FD8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47778"/>
            <a:ext cx="3816225" cy="15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764654" y="686221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764654" y="1225689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Após 30 minutos, verter para um pano bem limpo. </a:t>
            </a:r>
          </a:p>
          <a:p>
            <a:r>
              <a:rPr lang="pt-PT" dirty="0"/>
              <a:t>Sem fazer pressão, deixar separar o soro. </a:t>
            </a:r>
          </a:p>
          <a:p>
            <a:r>
              <a:rPr lang="pt-PT" dirty="0"/>
              <a:t>Deixar repousar 15min. ondulando o pano, de vez em quando, </a:t>
            </a:r>
          </a:p>
          <a:p>
            <a:r>
              <a:rPr lang="pt-PT" dirty="0"/>
              <a:t>para eliminar  o máximo de soro.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Colocar o leite coalhado em aros ou nas caixas de queijos frescos ou de requeijão de compra, que se guardaram e deixar no frigorífico até ao dia seguinte.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D24772-4318-5C5B-B1E6-2B98E8B4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899" y="4127336"/>
            <a:ext cx="3105310" cy="18562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E619EE-46A5-32BA-CB3A-9D56E719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865" y="1344341"/>
            <a:ext cx="3105310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194</Words>
  <Application>Microsoft Office PowerPoint</Application>
  <PresentationFormat>Ecrã Panorâmico</PresentationFormat>
  <Paragraphs>56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Marilia Mendes - EHT Algarve</cp:lastModifiedBy>
  <cp:revision>3</cp:revision>
  <dcterms:created xsi:type="dcterms:W3CDTF">2023-02-27T10:13:03Z</dcterms:created>
  <dcterms:modified xsi:type="dcterms:W3CDTF">2025-06-03T16:29:46Z</dcterms:modified>
</cp:coreProperties>
</file>