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2" d="100"/>
          <a:sy n="122" d="100"/>
        </p:scale>
        <p:origin x="-15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=""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=""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=""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=""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=""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=""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=""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=""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=""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=""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=""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=""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=""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=""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=""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=""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=""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=""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=""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=""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=""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=""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12/05/2025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=""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=""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Pudim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leite</a:t>
            </a:r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Calibri" panose="020F0502020204030204"/>
              </a:rPr>
              <a:t>condensado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lvl="0"/>
            <a:r>
              <a:rPr lang="pt-PT" dirty="0">
                <a:solidFill>
                  <a:srgbClr val="000000"/>
                </a:solidFill>
              </a:rPr>
              <a:t>• 1 lata de leite condensado</a:t>
            </a:r>
          </a:p>
          <a:p>
            <a:pPr lvl="0"/>
            <a:r>
              <a:rPr lang="pt-PT" dirty="0">
                <a:solidFill>
                  <a:srgbClr val="000000"/>
                </a:solidFill>
              </a:rPr>
              <a:t>• 2 medidas (da lata) de leite meio-gordo</a:t>
            </a:r>
          </a:p>
          <a:p>
            <a:pPr lvl="0"/>
            <a:r>
              <a:rPr lang="pt-PT" dirty="0">
                <a:solidFill>
                  <a:srgbClr val="000000"/>
                </a:solidFill>
              </a:rPr>
              <a:t>• 4 ovos</a:t>
            </a:r>
          </a:p>
          <a:p>
            <a:pPr lvl="0"/>
            <a:r>
              <a:rPr lang="pt-PT" dirty="0">
                <a:solidFill>
                  <a:srgbClr val="000000"/>
                </a:solidFill>
              </a:rPr>
              <a:t>• 1 chávena de açúcar (para o caramelo)</a:t>
            </a:r>
          </a:p>
          <a:p>
            <a:pPr lvl="0"/>
            <a:r>
              <a:rPr lang="pt-PT" dirty="0">
                <a:solidFill>
                  <a:srgbClr val="000000"/>
                </a:solidFill>
              </a:rPr>
              <a:t>• ½ chávena de água (para o caramelo)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10" name="Picture 2" descr="C:\Users\Utilizador\Desktop\processed-E65F3354-9296-40DB-8569-BA7D3C16F4BC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87623" y="2419183"/>
            <a:ext cx="2801855" cy="3428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751612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</a:t>
            </a:r>
            <a:r>
              <a:rPr lang="pt-PT" dirty="0" smtClean="0"/>
              <a:t>)</a:t>
            </a:r>
            <a:r>
              <a:rPr lang="pt-PT" dirty="0">
                <a:solidFill>
                  <a:srgbClr val="000000"/>
                </a:solidFill>
              </a:rPr>
              <a:t> Coloque o açúcar numa frigideira e leve ao lume baixo até derreter e formar um caramelo dourado.</a:t>
            </a:r>
            <a:br>
              <a:rPr lang="pt-PT" dirty="0">
                <a:solidFill>
                  <a:srgbClr val="000000"/>
                </a:solidFill>
              </a:rPr>
            </a:b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>
                <a:solidFill>
                  <a:srgbClr val="000000"/>
                </a:solidFill>
              </a:rPr>
              <a:t>Acrescente a água com cuidado e mexa até dissolver.</a:t>
            </a:r>
            <a:br>
              <a:rPr lang="pt-PT" dirty="0">
                <a:solidFill>
                  <a:srgbClr val="000000"/>
                </a:solidFill>
              </a:rPr>
            </a:b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=""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320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>
                <a:solidFill>
                  <a:srgbClr val="000000"/>
                </a:solidFill>
              </a:rPr>
              <a:t>Forre o fundo e as laterais de uma forma de pudim com o caramelo.</a:t>
            </a:r>
            <a:br>
              <a:rPr lang="pt-PT" dirty="0">
                <a:solidFill>
                  <a:srgbClr val="000000"/>
                </a:solidFill>
              </a:rPr>
            </a:b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>
                <a:solidFill>
                  <a:srgbClr val="000000"/>
                </a:solidFill>
              </a:rPr>
              <a:t>Num recipiente, bata os ovos até estarem bem misturados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=""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=""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=""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62170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>
                <a:solidFill>
                  <a:srgbClr val="000000"/>
                </a:solidFill>
              </a:rPr>
              <a:t>Adicione o leite condensado e o leite meio-gordo, mexendo bem.</a:t>
            </a: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</a:t>
            </a:r>
            <a:r>
              <a:rPr lang="pt-PT" dirty="0">
                <a:solidFill>
                  <a:srgbClr val="000000"/>
                </a:solidFill>
              </a:rPr>
              <a:t>Verta a mistura na forma caramelizada</a:t>
            </a:r>
            <a:r>
              <a:rPr lang="pt-PT" dirty="0" smtClean="0">
                <a:solidFill>
                  <a:srgbClr val="000000"/>
                </a:solidFill>
              </a:rPr>
              <a:t>.</a:t>
            </a:r>
          </a:p>
          <a:p>
            <a:r>
              <a:rPr lang="pt-PT" dirty="0">
                <a:solidFill>
                  <a:srgbClr val="000000"/>
                </a:solidFill>
              </a:rPr>
              <a:t/>
            </a:r>
            <a:br>
              <a:rPr lang="pt-PT" dirty="0">
                <a:solidFill>
                  <a:srgbClr val="000000"/>
                </a:solidFill>
              </a:rPr>
            </a:br>
            <a:r>
              <a:rPr lang="pt-PT" dirty="0" smtClean="0">
                <a:solidFill>
                  <a:srgbClr val="000000"/>
                </a:solidFill>
              </a:rPr>
              <a:t>7º) </a:t>
            </a:r>
            <a:r>
              <a:rPr lang="pt-PT" dirty="0">
                <a:solidFill>
                  <a:srgbClr val="000000"/>
                </a:solidFill>
              </a:rPr>
              <a:t>Tape com papel de alumínio e leve ao forno pré-aquecido a 180°C em banho-maria durante cerca de 1 hora e 30 minutos.</a:t>
            </a:r>
            <a:br>
              <a:rPr lang="pt-PT" dirty="0">
                <a:solidFill>
                  <a:srgbClr val="000000"/>
                </a:solidFill>
              </a:rPr>
            </a:br>
            <a:endParaRPr lang="pt-PT" dirty="0" smtClean="0">
              <a:solidFill>
                <a:srgbClr val="000000"/>
              </a:solidFill>
            </a:endParaRPr>
          </a:p>
          <a:p>
            <a:r>
              <a:rPr lang="pt-PT" dirty="0" smtClean="0">
                <a:solidFill>
                  <a:srgbClr val="000000"/>
                </a:solidFill>
              </a:rPr>
              <a:t>8º) </a:t>
            </a:r>
            <a:r>
              <a:rPr lang="pt-PT" dirty="0">
                <a:solidFill>
                  <a:srgbClr val="000000"/>
                </a:solidFill>
              </a:rPr>
              <a:t>Deixe arrefecer e leve ao frigorífico por pelo menos 4 horas antes de desenformar.</a:t>
            </a:r>
            <a:br>
              <a:rPr lang="pt-PT" dirty="0">
                <a:solidFill>
                  <a:srgbClr val="000000"/>
                </a:solidFill>
              </a:rPr>
            </a:b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190</Words>
  <Application>Microsoft Office PowerPoint</Application>
  <PresentationFormat>Personalizados</PresentationFormat>
  <Paragraphs>98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Desafio ASS 2023/2024 </vt:lpstr>
      <vt:lpstr>Desafio ASS 2023/2024 </vt:lpstr>
      <vt:lpstr>Desafio ASS 2023/2024 </vt:lpstr>
      <vt:lpstr>Desafio ASS 2023/2024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Utilizador</cp:lastModifiedBy>
  <cp:revision>4</cp:revision>
  <dcterms:created xsi:type="dcterms:W3CDTF">2023-02-27T10:13:03Z</dcterms:created>
  <dcterms:modified xsi:type="dcterms:W3CDTF">2025-05-12T10:27:26Z</dcterms:modified>
</cp:coreProperties>
</file>