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1188" r:id="rId3"/>
    <p:sldId id="1189" r:id="rId4"/>
    <p:sldId id="1191" r:id="rId5"/>
    <p:sldId id="1192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  <a:endParaRPr lang="pt-PT"/>
          </a:p>
          <a:p>
            <a:pPr lvl="1"/>
            <a:r>
              <a:rPr lang="pt-PT"/>
              <a:t>Segundo nível</a:t>
            </a:r>
            <a:endParaRPr lang="pt-PT"/>
          </a:p>
          <a:p>
            <a:pPr lvl="2"/>
            <a:r>
              <a:rPr lang="pt-PT"/>
              <a:t>Terceiro nível</a:t>
            </a:r>
            <a:endParaRPr lang="pt-PT"/>
          </a:p>
          <a:p>
            <a:pPr lvl="3"/>
            <a:r>
              <a:rPr lang="pt-PT"/>
              <a:t>Quarto nível</a:t>
            </a:r>
            <a:endParaRPr lang="pt-PT"/>
          </a:p>
          <a:p>
            <a:pPr lvl="4"/>
            <a:r>
              <a:rPr lang="pt-PT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altLang="en-GB" dirty="0">
                <a:solidFill>
                  <a:prstClr val="black"/>
                </a:solidFill>
                <a:latin typeface="Calibri" panose="020F0502020204030204"/>
              </a:rPr>
              <a:t>Bacalhau à Brás</a:t>
            </a:r>
            <a:endParaRPr kumimoji="0" lang="pt-PT" alt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endParaRPr lang="pt-PT" altLang="en-GB" sz="28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Sobras de Bacalhau (pode ser cozido)</a:t>
            </a:r>
            <a:r>
              <a:rPr lang="pt-PT" altLang="en-US" dirty="0"/>
              <a:t>;</a:t>
            </a:r>
            <a:r>
              <a:rPr lang="en-US" altLang="pt-BR" dirty="0"/>
              <a:t> 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Batatas palha ou sobras de batatas fritas</a:t>
            </a:r>
            <a:r>
              <a:rPr lang="pt-PT" altLang="en-US" dirty="0"/>
              <a:t>;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4 colheres de sopa de azeite</a:t>
            </a:r>
            <a:r>
              <a:rPr lang="pt-PT" altLang="en-US" dirty="0"/>
              <a:t>;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350 g de cebolas picadas</a:t>
            </a:r>
            <a:r>
              <a:rPr lang="pt-PT" altLang="en-US" dirty="0"/>
              <a:t>;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5 ovos</a:t>
            </a:r>
            <a:r>
              <a:rPr lang="pt-PT" altLang="en-US" dirty="0"/>
              <a:t>;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2 dentes de alho picados</a:t>
            </a:r>
            <a:r>
              <a:rPr lang="pt-PT" altLang="en-US" dirty="0"/>
              <a:t>;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1 colher de sopa de salsa picada (opcional)</a:t>
            </a:r>
            <a:r>
              <a:rPr lang="pt-PT" altLang="en-US" dirty="0"/>
              <a:t>;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Azeitonas pretas (opcional)</a:t>
            </a:r>
            <a:r>
              <a:rPr lang="pt-PT" altLang="en-US" dirty="0"/>
              <a:t>;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Sal e pimenta</a:t>
            </a:r>
            <a:r>
              <a:rPr lang="pt-PT" altLang="en-US" dirty="0"/>
              <a:t>;</a:t>
            </a:r>
            <a:endParaRPr lang="en-US" altLang="pt-BR" dirty="0"/>
          </a:p>
          <a:p>
            <a:pPr marL="285750" indent="-285750">
              <a:buFontTx/>
              <a:buChar char="-"/>
            </a:pPr>
            <a:r>
              <a:rPr lang="en-US" altLang="pt-BR" dirty="0"/>
              <a:t>Leite branco (opcional)</a:t>
            </a:r>
            <a:r>
              <a:rPr lang="pt-PT" altLang="en-US" dirty="0"/>
              <a:t>.</a:t>
            </a:r>
            <a:endParaRPr lang="en-US" altLang="pt-BR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rcRect l="43412" t="34554" r="23347" b="53600"/>
          <a:stretch>
            <a:fillRect/>
          </a:stretch>
        </p:blipFill>
        <p:spPr>
          <a:xfrm>
            <a:off x="6737985" y="2892425"/>
            <a:ext cx="3263900" cy="1551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en-US" altLang="pt-BR" dirty="0"/>
              <a:t>Numa tigela, batemos os ovos. </a:t>
            </a:r>
            <a:endParaRPr lang="en-US" altLang="pt-BR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en-US" altLang="pt-BR" dirty="0"/>
              <a:t>Numa frigideira em lume brando, com azeite salteamos os </a:t>
            </a:r>
            <a:endParaRPr lang="en-US" altLang="pt-BR" dirty="0"/>
          </a:p>
          <a:p>
            <a:r>
              <a:rPr lang="en-US" altLang="pt-BR" dirty="0"/>
              <a:t>dentes de alho picados e a cebola às rodelas. </a:t>
            </a:r>
            <a:endParaRPr lang="en-US" altLang="pt-BR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9195" y="2200589"/>
            <a:ext cx="2449302" cy="14763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63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Espaço Reservado para Conteúdo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5125" y="2200275"/>
            <a:ext cx="1771015" cy="14573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rcRect t="34161" b="9566"/>
          <a:stretch>
            <a:fillRect/>
          </a:stretch>
        </p:blipFill>
        <p:spPr>
          <a:xfrm>
            <a:off x="7908925" y="4143375"/>
            <a:ext cx="1934845" cy="14465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en-US" altLang="pt-BR" dirty="0"/>
              <a:t>Juntamos, ao preparado anterior, as sobras do bacalhau e,</a:t>
            </a:r>
            <a:endParaRPr lang="en-US" altLang="pt-BR" dirty="0"/>
          </a:p>
          <a:p>
            <a:r>
              <a:rPr lang="en-US" altLang="pt-BR" dirty="0"/>
              <a:t>acrescentamos batata palha muito fina at</a:t>
            </a:r>
            <a:r>
              <a:rPr lang="en-US" altLang="en-US" dirty="0"/>
              <a:t>é</a:t>
            </a:r>
            <a:r>
              <a:rPr lang="en-US" altLang="pt-BR" dirty="0"/>
              <a:t> tudo estar amolecido. </a:t>
            </a:r>
            <a:endParaRPr lang="en-US" altLang="pt-BR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en-US" altLang="pt-BR" dirty="0"/>
              <a:t>Depois, misturam-se os ovos previamente batidos com o leite </a:t>
            </a:r>
            <a:endParaRPr lang="en-US" altLang="pt-BR" dirty="0"/>
          </a:p>
          <a:p>
            <a:r>
              <a:rPr lang="en-US" altLang="pt-BR" dirty="0"/>
              <a:t>(opcional) de modo a que tudo fique bem envolvido</a:t>
            </a:r>
            <a:r>
              <a:rPr lang="pt-PT" altLang="en-US" dirty="0"/>
              <a:t>.</a:t>
            </a:r>
            <a:endParaRPr lang="en-US" altLang="pt-BR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8890" y="2200275"/>
            <a:ext cx="2449830" cy="14979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63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rcRect t="29985" b="22455"/>
          <a:stretch>
            <a:fillRect/>
          </a:stretch>
        </p:blipFill>
        <p:spPr>
          <a:xfrm>
            <a:off x="7753985" y="2246630"/>
            <a:ext cx="2219325" cy="14027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505" y="4118610"/>
            <a:ext cx="1880870" cy="14801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4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/202</a:t>
            </a:r>
            <a:r>
              <a:rPr lang="pt-PT" alt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86595" y="1829766"/>
            <a:ext cx="9668654" cy="4523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en-US" altLang="pt-BR" dirty="0"/>
              <a:t>No fim, verificamos os temperos e podemos salpicar o prato </a:t>
            </a:r>
            <a:endParaRPr lang="en-US" altLang="pt-BR" dirty="0"/>
          </a:p>
          <a:p>
            <a:r>
              <a:rPr lang="en-US" altLang="pt-BR" dirty="0"/>
              <a:t>j</a:t>
            </a:r>
            <a:r>
              <a:rPr lang="en-US" altLang="en-US" dirty="0"/>
              <a:t>á</a:t>
            </a:r>
            <a:r>
              <a:rPr lang="en-US" altLang="pt-BR" dirty="0"/>
              <a:t> finalizado com salsa e azeitonas.</a:t>
            </a:r>
            <a:endParaRPr lang="en-US" altLang="pt-BR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Comemos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7629195" y="2200589"/>
            <a:ext cx="2449302" cy="14763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29195" y="4122207"/>
            <a:ext cx="2449302" cy="14763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rcRect t="35652" b="3271"/>
          <a:stretch>
            <a:fillRect/>
          </a:stretch>
        </p:blipFill>
        <p:spPr>
          <a:xfrm>
            <a:off x="8009255" y="2218055"/>
            <a:ext cx="1762760" cy="14300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rcRect l="20524" t="89" b="39016"/>
          <a:stretch>
            <a:fillRect/>
          </a:stretch>
        </p:blipFill>
        <p:spPr>
          <a:xfrm>
            <a:off x="8197850" y="4122420"/>
            <a:ext cx="1443990" cy="14757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WPS Presentation</Application>
  <PresentationFormat>Ecrã Panorâmico</PresentationFormat>
  <Paragraphs>121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Calibri</vt:lpstr>
      <vt:lpstr>Trebuchet MS</vt:lpstr>
      <vt:lpstr>Bahnschrift</vt:lpstr>
      <vt:lpstr>Calibri Light</vt:lpstr>
      <vt:lpstr>Microsoft YaHei</vt:lpstr>
      <vt:lpstr>Arial Unicode MS</vt:lpstr>
      <vt:lpstr>Calibri</vt:lpstr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Mariana Lourenço</cp:lastModifiedBy>
  <cp:revision>3</cp:revision>
  <dcterms:created xsi:type="dcterms:W3CDTF">2023-02-27T10:13:00Z</dcterms:created>
  <dcterms:modified xsi:type="dcterms:W3CDTF">2025-05-11T16:44:10Z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8CD91BF374994309869C88359C77ED1B_12</vt:lpwstr>
  </property>
  <property fmtid="{D5CDD505-2E9C-101B-9397-08002B2CF9AE}" pid="3" name="KSOProductBuildVer">
    <vt:lpwstr>1046-12.2.0.20796</vt:lpwstr>
  </property>
</Properties>
</file>