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5C790C-8897-4E8A-88DC-FA7E6D42C0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4802F8-F60B-48D3-88E6-8635530C0D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A07D0A-1D12-4193-8D6D-70B6917D63B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BE3B6E-617F-4F99-B7B2-4D5F0B75BAC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P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BB4511-D7FD-4A6C-87DB-6B2189D7DD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9D8A8B-DD2C-4AD2-8850-BF6CB0104E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E2CBDA-1432-44CF-B9A3-F3C9713657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CF85D1-6BBE-414A-905B-A4E2FCAE2E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P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9EE7CB-77DB-4ADC-93EB-F758492120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7BA183-420D-491C-B6E4-1112D56554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6EE9FF-F456-4B7D-AE84-C6648712A5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587D1E-7C97-4C2E-9064-EAD5748F3A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P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pt-PT" sz="4400" spc="-1" strike="noStrike">
                <a:solidFill>
                  <a:srgbClr val="000000"/>
                </a:solidFill>
                <a:latin typeface="Calibri Light"/>
              </a:rPr>
              <a:t>Clique para editar o estilo de título do Modelo Global</a:t>
            </a:r>
            <a:endParaRPr b="0" lang="pt-P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2800" spc="-1" strike="noStrike">
                <a:solidFill>
                  <a:srgbClr val="000000"/>
                </a:solidFill>
                <a:latin typeface="Calibri"/>
              </a:rPr>
              <a:t>Clique para editar os estilos do texto de Modelo Global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PT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PT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pt-PT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pt-PT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pt-P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t-P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PT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pt-P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PT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FA97E7-52C7-43B1-AE2E-3B746D09AB85}" type="slidenum">
              <a:rPr b="0" lang="pt-PT" sz="12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pt-PT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22"/>
          <p:cNvSpPr/>
          <p:nvPr/>
        </p:nvSpPr>
        <p:spPr>
          <a:xfrm>
            <a:off x="686520" y="1082160"/>
            <a:ext cx="9668160" cy="826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Microsoft YaHei"/>
              </a:rPr>
              <a:t>TÍTULO DA RECEITA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Microsoft YaHei"/>
              </a:rPr>
              <a:t>:  - Receita de Família: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Bolo de Iogurte. Tradição que se partilha à mesa.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CaixaDeTexto 16"/>
          <p:cNvSpPr/>
          <p:nvPr/>
        </p:nvSpPr>
        <p:spPr>
          <a:xfrm>
            <a:off x="686520" y="6424560"/>
            <a:ext cx="6942240" cy="3027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PT" sz="1400" spc="-1" strike="noStrike">
                <a:solidFill>
                  <a:srgbClr val="ffffff"/>
                </a:solidFill>
                <a:latin typeface="Calibri"/>
              </a:rPr>
              <a:t>https://alimentacaosaudavelesustentavel.abaae.pt/receitas-sustentaveis/</a:t>
            </a:r>
            <a:endParaRPr b="0" lang="pt-P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64760" cy="67899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txBody>
          <a:bodyPr lIns="45720" rIns="45720" tIns="91440" bIns="91440"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ffffff"/>
                </a:solidFill>
                <a:latin typeface="Bahnschrift"/>
              </a:rPr>
              <a:t>Desafio ASS 2023/2024</a:t>
            </a:r>
            <a:r>
              <a:rPr b="1" lang="en-GB" sz="28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CaixaDeTexto 35"/>
          <p:cNvSpPr/>
          <p:nvPr/>
        </p:nvSpPr>
        <p:spPr>
          <a:xfrm>
            <a:off x="686520" y="27000"/>
            <a:ext cx="9668160" cy="69912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“</a:t>
            </a: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Receitas Sustentáveis, têm Tradição</a:t>
            </a:r>
            <a:r>
              <a:rPr b="1" lang="en-GB" sz="3200" spc="-1" strike="noStrike">
                <a:solidFill>
                  <a:srgbClr val="ffffff"/>
                </a:solidFill>
                <a:latin typeface="Bahnschrift"/>
              </a:rPr>
              <a:t>”</a:t>
            </a:r>
            <a:endParaRPr b="0" lang="pt-PT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Imagem 26" descr=""/>
          <p:cNvPicPr/>
          <p:nvPr/>
        </p:nvPicPr>
        <p:blipFill>
          <a:blip r:embed="rId1"/>
          <a:stretch/>
        </p:blipFill>
        <p:spPr>
          <a:xfrm>
            <a:off x="7920" y="67680"/>
            <a:ext cx="436680" cy="433080"/>
          </a:xfrm>
          <a:prstGeom prst="rect">
            <a:avLst/>
          </a:prstGeom>
          <a:ln w="0">
            <a:noFill/>
          </a:ln>
        </p:spPr>
      </p:pic>
      <p:sp>
        <p:nvSpPr>
          <p:cNvPr id="46" name="CaixaDeTexto 6"/>
          <p:cNvSpPr/>
          <p:nvPr/>
        </p:nvSpPr>
        <p:spPr>
          <a:xfrm>
            <a:off x="686520" y="1829880"/>
            <a:ext cx="9668160" cy="365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INGREDIENTES: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"/>
          <p:cNvSpPr txBox="1"/>
          <p:nvPr/>
        </p:nvSpPr>
        <p:spPr>
          <a:xfrm>
            <a:off x="942480" y="2493720"/>
            <a:ext cx="4097520" cy="290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🥚 </a:t>
            </a:r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4 ovos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🥣 </a:t>
            </a:r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1 iogurte (natural ou com sabor)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🍚 </a:t>
            </a:r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3 copos (do iogurte) de açúcar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🫙 </a:t>
            </a:r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1 copo de óleo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🌾 </a:t>
            </a:r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3 copos de farinha de trigo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🥄 </a:t>
            </a:r>
            <a:r>
              <a:rPr b="0" lang="pt-PT" sz="1800" spc="-1" strike="noStrike">
                <a:solidFill>
                  <a:srgbClr val="000000"/>
                </a:solidFill>
                <a:latin typeface="Arial"/>
              </a:rPr>
              <a:t>1 colher de chá de fermento em pó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2"/>
          <a:srcRect l="11002" t="12870" r="0" b="21509"/>
          <a:stretch/>
        </p:blipFill>
        <p:spPr>
          <a:xfrm>
            <a:off x="6300000" y="1769760"/>
            <a:ext cx="3780000" cy="371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22"/>
          <p:cNvSpPr/>
          <p:nvPr/>
        </p:nvSpPr>
        <p:spPr>
          <a:xfrm>
            <a:off x="686520" y="1082160"/>
            <a:ext cx="9668160" cy="826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PROCEDIMENTOS: 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aixaDeTexto 16"/>
          <p:cNvSpPr/>
          <p:nvPr/>
        </p:nvSpPr>
        <p:spPr>
          <a:xfrm>
            <a:off x="686520" y="6424560"/>
            <a:ext cx="6942240" cy="3027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PT" sz="1400" spc="-1" strike="noStrike">
                <a:solidFill>
                  <a:srgbClr val="ffffff"/>
                </a:solidFill>
                <a:latin typeface="Calibri"/>
              </a:rPr>
              <a:t>https://alimentacaosaudavelesustentavel.abaae.pt/receitas-sustentaveis/</a:t>
            </a:r>
            <a:endParaRPr b="0" lang="pt-P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64760" cy="67899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txBody>
          <a:bodyPr lIns="45720" rIns="45720" tIns="91440" bIns="91440"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ffffff"/>
                </a:solidFill>
                <a:latin typeface="Bahnschrift"/>
              </a:rPr>
              <a:t>Desafio ASS 2023/2024</a:t>
            </a:r>
            <a:r>
              <a:rPr b="1" lang="en-GB" sz="28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CaixaDeTexto 35"/>
          <p:cNvSpPr/>
          <p:nvPr/>
        </p:nvSpPr>
        <p:spPr>
          <a:xfrm>
            <a:off x="686520" y="27000"/>
            <a:ext cx="9668160" cy="69912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“</a:t>
            </a: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Receitas Sustentáveis, têm Tradição</a:t>
            </a:r>
            <a:r>
              <a:rPr b="1" lang="en-GB" sz="3200" spc="-1" strike="noStrike">
                <a:solidFill>
                  <a:srgbClr val="ffffff"/>
                </a:solidFill>
                <a:latin typeface="Bahnschrift"/>
              </a:rPr>
              <a:t>”</a:t>
            </a:r>
            <a:endParaRPr b="0" lang="pt-PT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Imagem 26" descr=""/>
          <p:cNvPicPr/>
          <p:nvPr/>
        </p:nvPicPr>
        <p:blipFill>
          <a:blip r:embed="rId1"/>
          <a:stretch/>
        </p:blipFill>
        <p:spPr>
          <a:xfrm>
            <a:off x="7920" y="67680"/>
            <a:ext cx="436680" cy="433080"/>
          </a:xfrm>
          <a:prstGeom prst="rect">
            <a:avLst/>
          </a:prstGeom>
          <a:ln w="0">
            <a:noFill/>
          </a:ln>
        </p:spPr>
      </p:pic>
      <p:sp>
        <p:nvSpPr>
          <p:cNvPr id="54" name="CaixaDeTexto 6"/>
          <p:cNvSpPr/>
          <p:nvPr/>
        </p:nvSpPr>
        <p:spPr>
          <a:xfrm>
            <a:off x="720000" y="2001240"/>
            <a:ext cx="9668160" cy="4753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1º) Unta uma forma com manteiga e polvilha com farinha.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2º) Num recipiente grande, junta os ovos e o iogurte. 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Bate bem até obteres uma mistura cremosa e uniforme.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CaixaDeTexto 1"/>
          <p:cNvSpPr/>
          <p:nvPr/>
        </p:nvSpPr>
        <p:spPr>
          <a:xfrm>
            <a:off x="7629120" y="2200680"/>
            <a:ext cx="2449080" cy="146124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Imagem da preparação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aixaDeTexto 2"/>
          <p:cNvSpPr/>
          <p:nvPr/>
        </p:nvSpPr>
        <p:spPr>
          <a:xfrm>
            <a:off x="7629120" y="4122360"/>
            <a:ext cx="2449080" cy="146124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Imagem da preparação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/>
          <a:srcRect l="0" t="20524" r="0" b="0"/>
          <a:stretch/>
        </p:blipFill>
        <p:spPr>
          <a:xfrm>
            <a:off x="7627320" y="2200680"/>
            <a:ext cx="2450880" cy="1800000"/>
          </a:xfrm>
          <a:prstGeom prst="rect">
            <a:avLst/>
          </a:prstGeom>
          <a:ln w="0">
            <a:noFill/>
          </a:ln>
        </p:spPr>
      </p:pic>
      <p:pic>
        <p:nvPicPr>
          <p:cNvPr id="58" name="" descr=""/>
          <p:cNvPicPr/>
          <p:nvPr/>
        </p:nvPicPr>
        <p:blipFill>
          <a:blip r:embed="rId3"/>
          <a:stretch/>
        </p:blipFill>
        <p:spPr>
          <a:xfrm>
            <a:off x="7627320" y="4140000"/>
            <a:ext cx="2450880" cy="216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22"/>
          <p:cNvSpPr/>
          <p:nvPr/>
        </p:nvSpPr>
        <p:spPr>
          <a:xfrm>
            <a:off x="686520" y="1082160"/>
            <a:ext cx="9668160" cy="826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PROCEDIMENTOS: 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CaixaDeTexto 16"/>
          <p:cNvSpPr/>
          <p:nvPr/>
        </p:nvSpPr>
        <p:spPr>
          <a:xfrm>
            <a:off x="686520" y="6424560"/>
            <a:ext cx="6942240" cy="3027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PT" sz="1400" spc="-1" strike="noStrike">
                <a:solidFill>
                  <a:srgbClr val="ffffff"/>
                </a:solidFill>
                <a:latin typeface="Calibri"/>
              </a:rPr>
              <a:t>https://alimentacaosaudavelesustentavel.abaae.pt/receitas-sustentaveis/</a:t>
            </a:r>
            <a:endParaRPr b="0" lang="pt-P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64760" cy="67899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txBody>
          <a:bodyPr lIns="45720" rIns="45720" tIns="91440" bIns="91440"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ffffff"/>
                </a:solidFill>
                <a:latin typeface="Bahnschrift"/>
              </a:rPr>
              <a:t>Desafio ASS 2023/2024</a:t>
            </a:r>
            <a:r>
              <a:rPr b="1" lang="en-GB" sz="28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CaixaDeTexto 35"/>
          <p:cNvSpPr/>
          <p:nvPr/>
        </p:nvSpPr>
        <p:spPr>
          <a:xfrm>
            <a:off x="686520" y="27000"/>
            <a:ext cx="9668160" cy="69912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“</a:t>
            </a: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Receitas Sustentáveis, têm Tradição</a:t>
            </a:r>
            <a:r>
              <a:rPr b="1" lang="en-GB" sz="3200" spc="-1" strike="noStrike">
                <a:solidFill>
                  <a:srgbClr val="ffffff"/>
                </a:solidFill>
                <a:latin typeface="Bahnschrift"/>
              </a:rPr>
              <a:t>”</a:t>
            </a:r>
            <a:endParaRPr b="0" lang="pt-PT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Imagem 26" descr=""/>
          <p:cNvPicPr/>
          <p:nvPr/>
        </p:nvPicPr>
        <p:blipFill>
          <a:blip r:embed="rId1"/>
          <a:stretch/>
        </p:blipFill>
        <p:spPr>
          <a:xfrm>
            <a:off x="7920" y="67680"/>
            <a:ext cx="436680" cy="433080"/>
          </a:xfrm>
          <a:prstGeom prst="rect">
            <a:avLst/>
          </a:prstGeom>
          <a:ln w="0">
            <a:noFill/>
          </a:ln>
        </p:spPr>
      </p:pic>
      <p:sp>
        <p:nvSpPr>
          <p:cNvPr id="64" name="CaixaDeTexto 6"/>
          <p:cNvSpPr/>
          <p:nvPr/>
        </p:nvSpPr>
        <p:spPr>
          <a:xfrm>
            <a:off x="686520" y="1829880"/>
            <a:ext cx="9668160" cy="502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3º) Utiliza o copo do iogurte como medida. Adiciona o açúcar e o óleo.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Mexe bem. 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4º) Adiciona a farinha aos poucos, misturando bem. 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Por fim, junta o fermento e envolve delicadamente.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CaixaDeTexto 1"/>
          <p:cNvSpPr/>
          <p:nvPr/>
        </p:nvSpPr>
        <p:spPr>
          <a:xfrm>
            <a:off x="7629120" y="2200680"/>
            <a:ext cx="2449080" cy="146124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Imagem da preparação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aixaDeTexto 2"/>
          <p:cNvSpPr/>
          <p:nvPr/>
        </p:nvSpPr>
        <p:spPr>
          <a:xfrm>
            <a:off x="7629120" y="4122360"/>
            <a:ext cx="2449080" cy="146124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Imagem da preparação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2"/>
          <a:stretch/>
        </p:blipFill>
        <p:spPr>
          <a:xfrm>
            <a:off x="7629120" y="1944720"/>
            <a:ext cx="2450880" cy="2015280"/>
          </a:xfrm>
          <a:prstGeom prst="rect">
            <a:avLst/>
          </a:prstGeom>
          <a:ln w="0">
            <a:noFill/>
          </a:ln>
        </p:spPr>
      </p:pic>
      <p:pic>
        <p:nvPicPr>
          <p:cNvPr id="68" name="" descr=""/>
          <p:cNvPicPr/>
          <p:nvPr/>
        </p:nvPicPr>
        <p:blipFill>
          <a:blip r:embed="rId3"/>
          <a:stretch/>
        </p:blipFill>
        <p:spPr>
          <a:xfrm>
            <a:off x="7515720" y="4012560"/>
            <a:ext cx="2744280" cy="210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22"/>
          <p:cNvSpPr/>
          <p:nvPr/>
        </p:nvSpPr>
        <p:spPr>
          <a:xfrm>
            <a:off x="686520" y="1082160"/>
            <a:ext cx="9668160" cy="826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PROCEDIMENTOS: 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64760" cy="67899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txBody>
          <a:bodyPr lIns="45720" rIns="45720" tIns="91440" bIns="91440"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ffffff"/>
                </a:solidFill>
                <a:latin typeface="Bahnschrift"/>
              </a:rPr>
              <a:t>Desafio ASS 2023/2024</a:t>
            </a:r>
            <a:r>
              <a:rPr b="1" lang="en-GB" sz="28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CaixaDeTexto 35"/>
          <p:cNvSpPr/>
          <p:nvPr/>
        </p:nvSpPr>
        <p:spPr>
          <a:xfrm>
            <a:off x="686520" y="27000"/>
            <a:ext cx="9668160" cy="69912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“</a:t>
            </a: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Receitas Sustentáveis, têm Tradição</a:t>
            </a:r>
            <a:r>
              <a:rPr b="1" lang="en-GB" sz="3200" spc="-1" strike="noStrike">
                <a:solidFill>
                  <a:srgbClr val="ffffff"/>
                </a:solidFill>
                <a:latin typeface="Bahnschrift"/>
              </a:rPr>
              <a:t>”</a:t>
            </a:r>
            <a:endParaRPr b="0" lang="pt-PT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Imagem 26" descr=""/>
          <p:cNvPicPr/>
          <p:nvPr/>
        </p:nvPicPr>
        <p:blipFill>
          <a:blip r:embed="rId1"/>
          <a:stretch/>
        </p:blipFill>
        <p:spPr>
          <a:xfrm>
            <a:off x="7920" y="67680"/>
            <a:ext cx="436680" cy="433080"/>
          </a:xfrm>
          <a:prstGeom prst="rect">
            <a:avLst/>
          </a:prstGeom>
          <a:ln w="0">
            <a:noFill/>
          </a:ln>
        </p:spPr>
      </p:pic>
      <p:sp>
        <p:nvSpPr>
          <p:cNvPr id="73" name="CaixaDeTexto 6"/>
          <p:cNvSpPr/>
          <p:nvPr/>
        </p:nvSpPr>
        <p:spPr>
          <a:xfrm>
            <a:off x="686520" y="1830600"/>
            <a:ext cx="9668160" cy="502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5º) Verte a massa na forma e alisa a superfície com uma espátula.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6º) Leva ao forno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Coze durante aproximadamente 40 minutos a 180°C. 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Verifica com um palito: se sair seco, o bolo está pronto!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Uma receita simples, saborosa e com o toque da família do Rafael!</a:t>
            </a: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aixaDeTexto 3"/>
          <p:cNvSpPr/>
          <p:nvPr/>
        </p:nvSpPr>
        <p:spPr>
          <a:xfrm>
            <a:off x="686520" y="6424560"/>
            <a:ext cx="6942240" cy="3027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PT" sz="1400" spc="-1" strike="noStrike">
                <a:solidFill>
                  <a:srgbClr val="ffffff"/>
                </a:solidFill>
                <a:latin typeface="Calibri"/>
              </a:rPr>
              <a:t>https://alimentacaosaudavelesustentavel.abaae.pt/receitas-sustentaveis/</a:t>
            </a:r>
            <a:endParaRPr b="0" lang="pt-P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2"/>
          <a:srcRect l="2296" t="2371" r="3256" b="5762"/>
          <a:stretch/>
        </p:blipFill>
        <p:spPr>
          <a:xfrm>
            <a:off x="7920000" y="1829880"/>
            <a:ext cx="2160000" cy="2356200"/>
          </a:xfrm>
          <a:prstGeom prst="rect">
            <a:avLst/>
          </a:prstGeom>
          <a:ln w="0">
            <a:noFill/>
          </a:ln>
        </p:spPr>
      </p:pic>
      <p:pic>
        <p:nvPicPr>
          <p:cNvPr id="76" name="" descr=""/>
          <p:cNvPicPr/>
          <p:nvPr/>
        </p:nvPicPr>
        <p:blipFill>
          <a:blip r:embed="rId3"/>
          <a:stretch/>
        </p:blipFill>
        <p:spPr>
          <a:xfrm>
            <a:off x="7020000" y="3960000"/>
            <a:ext cx="2527200" cy="258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Application>LibreOffice/7.5.4.2$Windows_X86_64 LibreOffice_project/36ccfdc35048b057fd9854c757a8b67ec53977b6</Application>
  <AppVersion>15.0000</AppVersion>
  <Words>137</Words>
  <Paragraphs>101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2023-02-27T10:13:03Z</dcterms:created>
  <dc:creator>Office1</dc:creator>
  <dc:description/>
  <dc:language>pt-PT</dc:language>
  <cp:lastModifiedBy/>
  <dcterms:modified xsi:type="dcterms:W3CDTF">2025-05-30T18:29:14Z</dcterms:modified>
  <cp:revision>4</cp:revision>
  <dc:subject/>
  <dc:title>Desafio ASS 2022/2023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Ecrã Panorâmico</vt:lpwstr>
  </property>
  <property fmtid="{D5CDD505-2E9C-101B-9397-08002B2CF9AE}" pid="3" name="Slides">
    <vt:i4>4</vt:i4>
  </property>
</Properties>
</file>