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9VNCdBCgmWNHtjVUd6itY6oTp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126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39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65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3827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72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DA RECEITA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Sopa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Horta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Avó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Lena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2024/20245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86600" y="1829775"/>
            <a:ext cx="9668700" cy="49608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INGREDIENTES: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Batatas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avó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Alho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Francês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avó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Espinafres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avó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Cebola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avó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Salsa da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avó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Courgete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avó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Cenouras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ingredientes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apanhei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diretamente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horta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avó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cenouras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mas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também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mercado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DO PRATO FINALIZADO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775" y="1898338"/>
            <a:ext cx="3949202" cy="4823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2024/2025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86600" y="1829775"/>
            <a:ext cx="9668700" cy="42483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1º)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Descascar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cebola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alho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francês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cenouras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7625" y="2001950"/>
            <a:ext cx="2952150" cy="393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5637" y="3259925"/>
            <a:ext cx="2008749" cy="26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1625" y="3259891"/>
            <a:ext cx="2008749" cy="267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625" y="3259904"/>
            <a:ext cx="2008749" cy="267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continuação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2024/2025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686600" y="1829775"/>
            <a:ext cx="9668700" cy="45252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3º) 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muito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legumes,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batatas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alho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francês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cenouras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terem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muita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terra;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espinafres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courgete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salsa;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575" y="3660213"/>
            <a:ext cx="1778826" cy="237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7950" y="3660200"/>
            <a:ext cx="1778826" cy="237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6317" y="3660175"/>
            <a:ext cx="1778832" cy="23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0755" y="3503363"/>
            <a:ext cx="2014071" cy="2685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2024/2025</a:t>
            </a:r>
            <a:r>
              <a:rPr lang="en-GB" sz="2800" b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lang="en-GB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lang="en-GB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686595" y="1829766"/>
            <a:ext cx="9668700" cy="4802400"/>
          </a:xfrm>
          <a:prstGeom prst="rect">
            <a:avLst/>
          </a:prstGeom>
          <a:solidFill>
            <a:srgbClr val="C4E0B2"/>
          </a:solidFill>
          <a:ln w="603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5º)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batatas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cenouras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pequenas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cozerem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depressa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6º)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legumes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panela 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cobrir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água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7º)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pouco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azeite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lume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8º)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eixar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ferver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até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legumes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estarem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cozidos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9º)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Triturar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tudo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varinha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mágica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sz="14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575" y="4726418"/>
            <a:ext cx="1064799" cy="158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000" y="4726426"/>
            <a:ext cx="1185810" cy="158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8825" y="4151375"/>
            <a:ext cx="1704924" cy="227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7800" y="3826600"/>
            <a:ext cx="1948500" cy="25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66300" y="1829775"/>
            <a:ext cx="1948500" cy="259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66300" y="4247975"/>
            <a:ext cx="1906824" cy="227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Ecrã Panorâmico</PresentationFormat>
  <Paragraphs>88</Paragraphs>
  <Slides>4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Tema do Office</vt:lpstr>
      <vt:lpstr>Desafio ASS 2024/20245</vt:lpstr>
      <vt:lpstr>Desafio ASS 2024/2025 </vt:lpstr>
      <vt:lpstr>Desafio ASS 2024/2025 </vt:lpstr>
      <vt:lpstr>Desafio ASS 2024/2025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2024/20245</dc:title>
  <dc:creator>Office1</dc:creator>
  <cp:lastModifiedBy>Conta Microsoft</cp:lastModifiedBy>
  <cp:revision>1</cp:revision>
  <dcterms:created xsi:type="dcterms:W3CDTF">2023-02-27T10:13:03Z</dcterms:created>
  <dcterms:modified xsi:type="dcterms:W3CDTF">2025-05-29T18:54:40Z</dcterms:modified>
</cp:coreProperties>
</file>