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31/05/2025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Tarte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Maçã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(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antiga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minha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avó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</a:t>
            </a:r>
            <a:r>
              <a:rPr lang="en-GB" sz="28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2024/2025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70173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3</a:t>
            </a:r>
            <a:r>
              <a:rPr lang="pt-PT" dirty="0" smtClean="0"/>
              <a:t> maçãs reinetas descascadas, descaroçadas e partidas</a:t>
            </a:r>
          </a:p>
          <a:p>
            <a:r>
              <a:rPr lang="pt-PT" dirty="0" smtClean="0"/>
              <a:t> em fatias (cerca de 350g);</a:t>
            </a:r>
            <a:endParaRPr lang="pt-PT" dirty="0"/>
          </a:p>
          <a:p>
            <a:r>
              <a:rPr lang="pt-PT" dirty="0" smtClean="0"/>
              <a:t>-   75g manteiga amolecida ;  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175g farinha com fermento;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50g de açúcar em pó;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 ovo;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75ml água.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Para a cobertura: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60g de açúcar mascavado claro, 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 colher de chá de canela moída;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25g de </a:t>
            </a:r>
            <a:r>
              <a:rPr lang="pt-PT" dirty="0" smtClean="0"/>
              <a:t>manteiga.</a:t>
            </a:r>
            <a:endParaRPr lang="pt-PT" dirty="0" smtClean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1026" name="Picture 2" descr="C:\Users\anacr\Desktop\3b12c936-2ff6-4b1c-80cc-677d88f76efc.jf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016" y="2442516"/>
            <a:ext cx="3200400" cy="338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 </a:t>
            </a:r>
            <a:r>
              <a:rPr lang="pt-PT" dirty="0" smtClean="0"/>
              <a:t>Pré-aquecer o forno a 180ºC. Untar  com manteiga  e forrar com</a:t>
            </a:r>
          </a:p>
          <a:p>
            <a:r>
              <a:rPr lang="pt-PT" dirty="0"/>
              <a:t>p</a:t>
            </a:r>
            <a:r>
              <a:rPr lang="pt-PT" dirty="0" smtClean="0"/>
              <a:t>apel </a:t>
            </a:r>
            <a:r>
              <a:rPr lang="pt-PT" dirty="0" smtClean="0"/>
              <a:t>vegetal uma forma com cerca de 20cm de </a:t>
            </a:r>
            <a:r>
              <a:rPr lang="pt-PT" dirty="0" smtClean="0"/>
              <a:t>diâmetro.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Misturar a farinha com a manteiga numa taça e trabalhar com</a:t>
            </a:r>
          </a:p>
          <a:p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 smtClean="0"/>
              <a:t>ponta dos dedos até obter uma massa granulosa.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026" name="Picture 2" descr="C:\Users\anacr\Desktop\manel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4" y="2200589"/>
            <a:ext cx="26003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4091710"/>
            <a:ext cx="2449302" cy="200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Juntar o açúcar e misturar bem. 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4º)Incorporar o ovo e a água até que esteja uma massa cremosa.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2067474"/>
            <a:ext cx="2449302" cy="161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4018140"/>
            <a:ext cx="2449302" cy="169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Espalhar a massa no fundo da forma e colocar as fatias de maçã</a:t>
            </a:r>
          </a:p>
          <a:p>
            <a:r>
              <a:rPr lang="pt-PT" dirty="0"/>
              <a:t>s</a:t>
            </a:r>
            <a:r>
              <a:rPr lang="pt-PT" dirty="0" smtClean="0"/>
              <a:t>obre </a:t>
            </a:r>
            <a:r>
              <a:rPr lang="pt-PT" dirty="0" smtClean="0"/>
              <a:t>a </a:t>
            </a:r>
            <a:r>
              <a:rPr lang="pt-PT" dirty="0" smtClean="0"/>
              <a:t>massa prensando-as ligeiramente.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smtClean="0"/>
              <a:t>Cobrir com o açúcar mascavado, a canela e espalhar pequenos</a:t>
            </a:r>
          </a:p>
          <a:p>
            <a:r>
              <a:rPr lang="pt-PT" dirty="0"/>
              <a:t>p</a:t>
            </a:r>
            <a:r>
              <a:rPr lang="pt-PT" dirty="0" smtClean="0"/>
              <a:t>edaços </a:t>
            </a:r>
            <a:r>
              <a:rPr lang="pt-PT" dirty="0" smtClean="0"/>
              <a:t>de manteiga por cima.</a:t>
            </a:r>
          </a:p>
          <a:p>
            <a:r>
              <a:rPr lang="pt-PT" dirty="0" smtClean="0"/>
              <a:t>Levar </a:t>
            </a:r>
            <a:r>
              <a:rPr lang="pt-PT" dirty="0" smtClean="0"/>
              <a:t>ao forno </a:t>
            </a:r>
            <a:r>
              <a:rPr lang="pt-PT" dirty="0" smtClean="0"/>
              <a:t>e deixar arrefecer ligeiramente antes de desenformar.</a:t>
            </a:r>
          </a:p>
          <a:p>
            <a:r>
              <a:rPr lang="pt-PT" dirty="0" smtClean="0"/>
              <a:t>Servir a </a:t>
            </a:r>
            <a:r>
              <a:rPr lang="pt-PT" dirty="0" smtClean="0"/>
              <a:t>tarte.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2001125"/>
            <a:ext cx="2501553" cy="167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4035706"/>
            <a:ext cx="2449302" cy="205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285</Words>
  <Application>Microsoft Office PowerPoint</Application>
  <PresentationFormat>Personalizados</PresentationFormat>
  <Paragraphs>115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Desafio ASS 2024/2025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anacr</cp:lastModifiedBy>
  <cp:revision>8</cp:revision>
  <dcterms:created xsi:type="dcterms:W3CDTF">2023-02-27T10:13:03Z</dcterms:created>
  <dcterms:modified xsi:type="dcterms:W3CDTF">2025-05-31T22:35:07Z</dcterms:modified>
</cp:coreProperties>
</file>