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88" r:id="rId2"/>
    <p:sldId id="1189" r:id="rId3"/>
    <p:sldId id="1191" r:id="rId4"/>
    <p:sldId id="1192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26165-1E18-4B17-FEFD-848B5CD75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96A831-8CEB-1D43-DC2D-8CEEEBB68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B36003-54C7-4CFB-634F-DE234CC4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A8F8E0-DAC0-B0FB-DAF2-F7194956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FC390B-21A3-EB93-E6D7-A4A5F114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08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9CC68-62D9-F860-6138-39C47B40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148357D-45E0-0CAD-C1E2-278288BF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418DB9-19E0-1347-7879-3C9D3796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0E75C0E-B89D-2FAC-CE4A-D63A2747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336A7F-FCF3-E202-999C-6876E8E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43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277BC9-FC1D-09E1-CA78-192577155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330C3F2-FA01-BFD9-5066-1BF1AC178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6522744-3CE4-D021-4CB8-75536197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3F5B31-2E7E-E1B0-55D8-B5203A4B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05BEF5-4FEA-145C-8BB9-C1ACFA9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794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07F01-F726-BA9E-88FA-87CC0513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9D9774A-BEC0-3CD4-542E-E6BA41A3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833A447-6C80-7E25-B806-6C99E827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B55647-1526-D447-F03B-94B824C7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FEC5440-476A-686C-C549-E0D39A9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76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90762-CB1F-A95B-6F98-0E8A09F3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FF22BBC-ED11-0220-8255-0D64A7D7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AEC8C2-EB57-D72D-E1B5-1F38495B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30E16B7-867A-F17F-0A7E-624D2538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8C1792D-81B0-BC88-8586-1947DCD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839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D7820-8674-57BD-A83C-A96167C8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D280E7E-FD25-442F-61AD-E9C852DC0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873DAD-2503-3DF1-EF07-B4F4739E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7B52DDF-F60D-C5A8-18B2-DCF6514D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0799CB3-E490-FC7D-3451-57A6101C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97E31EC-AEA0-A6F6-6957-634E849E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09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8457-1059-1835-6D9B-A10F64FE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FA122B5-5E8E-A83A-2CA1-09103DFDD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9FF231-0BC4-0845-20CA-741EB21AB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53DCFA1-BBE9-1F7B-AE0B-90B3D146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0962913-CBC3-F64F-77C1-41121C6DE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ACD432B-BDE9-86BF-1A60-2FCC0631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3A76A14-BA5B-6D51-EFA8-6D28AFF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6A2C3D7-182A-EB6F-5BF5-2320C7C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97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72911-F6EC-74F2-04C6-F4378196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5C2E833-31EB-D9B8-AA3B-142EEC06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EF9E0D4-F993-2527-5F20-9258D82D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44E2744-8233-3840-6350-99A71119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160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A213ED2-2B5D-6C11-E1EF-FC3AB259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B0276F1-FF58-FA52-E5DE-DCCCD1EA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460F91B-E5ED-A042-A5D6-50BB8BDE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17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97CD3-F935-840F-040C-90D4F39B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499366F-1E29-634B-05D0-F9821573D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3F6556B-6D0B-246C-2859-42B3766FC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933AB06-42BB-4A12-B31A-8CE7F46B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09EE807-BF45-3715-526B-1F1206E6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83A9FB-4F00-216D-21E1-6D1CCCAF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13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36A3C-EAD4-7A47-F7E8-A78B8E0B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B8D06B2-5979-5415-30FD-62F754C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95E3C8F-7521-49CC-955D-23044333B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171543B-D629-9D1B-3126-2F81F3D6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FFB1A09-F49F-F24F-C3DA-077F749A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D3BDB32-204F-9A7D-5D28-2A4AD069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79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66B22D4-619A-606A-96AA-F2FE5593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B6DD22-9819-6075-6BFA-06300FE6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F01BDA5-C48A-9CD0-94FB-BB9ADF90F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D9311F8-E3AD-E174-1872-A34A5CB87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C44E2B-0BB7-E7CE-38ED-4FBAC3103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759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 DA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RECEITA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: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Açorda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de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Alho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2024/2025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INGREDIENTES:</a:t>
            </a:r>
          </a:p>
          <a:p>
            <a:endParaRPr lang="pt-PT" dirty="0"/>
          </a:p>
          <a:p>
            <a:pPr marL="285750" indent="-285750">
              <a:buFontTx/>
              <a:buChar char="-"/>
            </a:pPr>
            <a:r>
              <a:rPr lang="pt-PT" dirty="0"/>
              <a:t>Alho</a:t>
            </a:r>
          </a:p>
          <a:p>
            <a:pPr marL="285750" indent="-285750">
              <a:buFontTx/>
              <a:buChar char="-"/>
            </a:pPr>
            <a:r>
              <a:rPr lang="pt-PT" dirty="0"/>
              <a:t>Poejo</a:t>
            </a:r>
          </a:p>
          <a:p>
            <a:pPr marL="285750" indent="-285750">
              <a:buFontTx/>
              <a:buChar char="-"/>
            </a:pPr>
            <a:r>
              <a:rPr lang="pt-PT" dirty="0"/>
              <a:t>Sal</a:t>
            </a:r>
          </a:p>
          <a:p>
            <a:pPr marL="285750" indent="-285750">
              <a:buFontTx/>
              <a:buChar char="-"/>
            </a:pPr>
            <a:r>
              <a:rPr lang="pt-PT" dirty="0"/>
              <a:t>Azeite</a:t>
            </a:r>
          </a:p>
          <a:p>
            <a:pPr marL="285750" indent="-285750">
              <a:buFontTx/>
              <a:buChar char="-"/>
            </a:pPr>
            <a:r>
              <a:rPr lang="pt-PT" dirty="0"/>
              <a:t>Pão</a:t>
            </a:r>
          </a:p>
          <a:p>
            <a:pPr marL="285750" indent="-285750">
              <a:buFontTx/>
              <a:buChar char="-"/>
            </a:pPr>
            <a:r>
              <a:rPr lang="pt-PT" dirty="0"/>
              <a:t>Ovo</a:t>
            </a:r>
          </a:p>
          <a:p>
            <a:pPr marL="285750" indent="-285750">
              <a:buFontTx/>
              <a:buChar char="-"/>
            </a:pPr>
            <a:r>
              <a:rPr lang="pt-PT" dirty="0"/>
              <a:t>Bacalhau</a:t>
            </a:r>
          </a:p>
          <a:p>
            <a:pPr marL="285750" indent="-285750">
              <a:buFontTx/>
              <a:buChar char="-"/>
            </a:pPr>
            <a:r>
              <a:rPr lang="pt-PT" dirty="0"/>
              <a:t>Água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261" y="2347761"/>
            <a:ext cx="4175777" cy="385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56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2024/2025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1º) Cozer bacalhau e reservar a água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2º) Num prato colocar os alhos descascados, os coentros e o poejo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195" y="2066961"/>
            <a:ext cx="1206707" cy="147259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868" y="4464147"/>
            <a:ext cx="1905000" cy="111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5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2024/2025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60049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3º) juntar tudo e pisar muito bem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4º) Juntar azeite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501" y="2171321"/>
            <a:ext cx="2242945" cy="135439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168" y="3788337"/>
            <a:ext cx="188214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GB" sz="2800" b="1">
                <a:solidFill>
                  <a:schemeClr val="bg1"/>
                </a:solidFill>
                <a:latin typeface="Bahnschrift" panose="020B0502040204020203" pitchFamily="34" charset="0"/>
              </a:rPr>
              <a:t>ASS 2024/2025</a:t>
            </a:r>
            <a:r>
              <a:rPr lang="en-GB" sz="2800" b="1">
                <a:solidFill>
                  <a:schemeClr val="bg1"/>
                </a:solidFill>
              </a:rPr>
              <a:t> 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5º) juntar o ovo ao bacalhau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6º) juntar num prato fundo a água, o pão, o bacalhau e o ovo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FA163D0-8416-66EA-8951-756333FE6DA5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738" y="2004930"/>
            <a:ext cx="1590228" cy="178900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625" y="4433928"/>
            <a:ext cx="2201837" cy="143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6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161</Words>
  <Application>Microsoft Office PowerPoint</Application>
  <PresentationFormat>Ecrã Panorâmico</PresentationFormat>
  <Paragraphs>76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Trebuchet MS</vt:lpstr>
      <vt:lpstr>Tema do Office</vt:lpstr>
      <vt:lpstr>Desafio ASS 2024/2025</vt:lpstr>
      <vt:lpstr>Desafio ASS 2024/2025</vt:lpstr>
      <vt:lpstr>Desafio ASS 2024/2025 </vt:lpstr>
      <vt:lpstr>Desafio ASS 2024/2025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Vânia Guerreiro</cp:lastModifiedBy>
  <cp:revision>5</cp:revision>
  <dcterms:created xsi:type="dcterms:W3CDTF">2023-02-27T10:13:03Z</dcterms:created>
  <dcterms:modified xsi:type="dcterms:W3CDTF">2025-05-30T21:33:47Z</dcterms:modified>
</cp:coreProperties>
</file>