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GB" dirty="0" err="1">
                <a:solidFill>
                  <a:prstClr val="black"/>
                </a:solidFill>
                <a:latin typeface="Calibri" panose="020F0502020204030204"/>
              </a:rPr>
              <a:t>Açorda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de </a:t>
            </a:r>
            <a:r>
              <a:rPr lang="en-GB" dirty="0" err="1">
                <a:solidFill>
                  <a:prstClr val="black"/>
                </a:solidFill>
                <a:latin typeface="Calibri" panose="020F0502020204030204"/>
              </a:rPr>
              <a:t>Alho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2024/2025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/>
              <a:t>Alho</a:t>
            </a:r>
          </a:p>
          <a:p>
            <a:pPr marL="285750" indent="-285750">
              <a:buFontTx/>
              <a:buChar char="-"/>
            </a:pPr>
            <a:r>
              <a:rPr lang="pt-PT" dirty="0"/>
              <a:t>Poejo</a:t>
            </a:r>
          </a:p>
          <a:p>
            <a:pPr marL="285750" indent="-285750">
              <a:buFontTx/>
              <a:buChar char="-"/>
            </a:pPr>
            <a:r>
              <a:rPr lang="pt-PT" dirty="0"/>
              <a:t>Sal</a:t>
            </a:r>
          </a:p>
          <a:p>
            <a:pPr marL="285750" indent="-285750">
              <a:buFontTx/>
              <a:buChar char="-"/>
            </a:pPr>
            <a:r>
              <a:rPr lang="pt-PT" dirty="0"/>
              <a:t>Azeite</a:t>
            </a:r>
          </a:p>
          <a:p>
            <a:pPr marL="285750" indent="-285750">
              <a:buFontTx/>
              <a:buChar char="-"/>
            </a:pPr>
            <a:r>
              <a:rPr lang="pt-PT" dirty="0"/>
              <a:t>Pão</a:t>
            </a:r>
          </a:p>
          <a:p>
            <a:pPr marL="285750" indent="-285750">
              <a:buFontTx/>
              <a:buChar char="-"/>
            </a:pPr>
            <a:r>
              <a:rPr lang="pt-PT" dirty="0"/>
              <a:t>Ovo</a:t>
            </a:r>
          </a:p>
          <a:p>
            <a:pPr marL="285750" indent="-285750">
              <a:buFontTx/>
              <a:buChar char="-"/>
            </a:pPr>
            <a:r>
              <a:rPr lang="pt-PT" dirty="0"/>
              <a:t>Bacalhau</a:t>
            </a:r>
          </a:p>
          <a:p>
            <a:pPr marL="285750" indent="-285750">
              <a:buFontTx/>
              <a:buChar char="-"/>
            </a:pPr>
            <a:r>
              <a:rPr lang="pt-PT" dirty="0"/>
              <a:t>Água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261" y="2347761"/>
            <a:ext cx="4175777" cy="385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2024/2025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Cozer bacalhau e reservar a água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Num prato colocar os alhos descascados, os coentros e o poejo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195" y="2066961"/>
            <a:ext cx="1206707" cy="147259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868" y="4464147"/>
            <a:ext cx="1905000" cy="111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2024/2025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60049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juntar tudo e pisar muito bem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4º) Juntar azeite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501" y="2171321"/>
            <a:ext cx="2242945" cy="135439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168" y="3788337"/>
            <a:ext cx="188214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en-GB" sz="2800" b="1">
                <a:solidFill>
                  <a:schemeClr val="bg1"/>
                </a:solidFill>
                <a:latin typeface="Bahnschrift" panose="020B0502040204020203" pitchFamily="34" charset="0"/>
              </a:rPr>
              <a:t>ASS 2024/2025</a:t>
            </a:r>
            <a:r>
              <a:rPr lang="en-GB" sz="2800" b="1">
                <a:solidFill>
                  <a:schemeClr val="bg1"/>
                </a:solidFill>
              </a:rPr>
              <a:t> 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5º) juntar o ovo ao bacalhau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6º) juntar num prato fundo a água, o pão, o bacalhau e o ovo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738" y="2004930"/>
            <a:ext cx="1590228" cy="178900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625" y="4433928"/>
            <a:ext cx="2201837" cy="143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161</Words>
  <Application>Microsoft Office PowerPoint</Application>
  <PresentationFormat>Ecrã Panorâmico</PresentationFormat>
  <Paragraphs>76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Trebuchet MS</vt:lpstr>
      <vt:lpstr>Tema do Office</vt:lpstr>
      <vt:lpstr>Desafio ASS 2024/2025</vt:lpstr>
      <vt:lpstr>Desafio ASS 2024/2025</vt:lpstr>
      <vt:lpstr>Desafio ASS 2024/2025 </vt:lpstr>
      <vt:lpstr>Desafio ASS 2024/2025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Vânia Guerreiro</cp:lastModifiedBy>
  <cp:revision>5</cp:revision>
  <dcterms:created xsi:type="dcterms:W3CDTF">2023-02-27T10:13:03Z</dcterms:created>
  <dcterms:modified xsi:type="dcterms:W3CDTF">2025-05-30T21:33:47Z</dcterms:modified>
</cp:coreProperties>
</file>