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30/05/2025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Caldeirada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à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Setubalense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2024/2025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752821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Peixe diversificado</a:t>
            </a:r>
          </a:p>
          <a:p>
            <a:pPr marL="285750" indent="-285750">
              <a:buFontTx/>
              <a:buChar char="-"/>
            </a:pPr>
            <a:r>
              <a:rPr lang="pt-PT" dirty="0"/>
              <a:t>Tomate</a:t>
            </a:r>
          </a:p>
          <a:p>
            <a:pPr marL="285750" indent="-285750">
              <a:buFontTx/>
              <a:buChar char="-"/>
            </a:pPr>
            <a:r>
              <a:rPr lang="pt-PT" dirty="0"/>
              <a:t>Batata</a:t>
            </a:r>
          </a:p>
          <a:p>
            <a:pPr marL="285750" indent="-285750">
              <a:buFontTx/>
              <a:buChar char="-"/>
            </a:pPr>
            <a:r>
              <a:rPr lang="pt-PT" dirty="0"/>
              <a:t>Cebola</a:t>
            </a:r>
          </a:p>
          <a:p>
            <a:pPr marL="285750" indent="-285750">
              <a:buFontTx/>
              <a:buChar char="-"/>
            </a:pPr>
            <a:r>
              <a:rPr lang="pt-PT" dirty="0"/>
              <a:t>Alho</a:t>
            </a:r>
          </a:p>
          <a:p>
            <a:pPr marL="285750" indent="-285750">
              <a:buFontTx/>
              <a:buChar char="-"/>
            </a:pPr>
            <a:r>
              <a:rPr lang="pt-PT" dirty="0"/>
              <a:t>Louro</a:t>
            </a:r>
          </a:p>
          <a:p>
            <a:pPr marL="285750" indent="-285750">
              <a:buFontTx/>
              <a:buChar char="-"/>
            </a:pPr>
            <a:r>
              <a:rPr lang="pt-PT" dirty="0"/>
              <a:t>Pimento</a:t>
            </a:r>
          </a:p>
          <a:p>
            <a:pPr marL="285750" indent="-285750">
              <a:buFontTx/>
              <a:buChar char="-"/>
            </a:pPr>
            <a:r>
              <a:rPr lang="pt-PT" dirty="0"/>
              <a:t>Vinho branco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6919548" y="2111152"/>
            <a:ext cx="2772925" cy="203132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549" y="2111152"/>
            <a:ext cx="2772925" cy="369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2024/2025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Preparar o peixe (tamboril, pata roxa, safio, raia, fígados)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Preparar os vegetais (cebola, alho)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662" y="2017818"/>
            <a:ext cx="1043282" cy="166018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963" y="3989787"/>
            <a:ext cx="2210679" cy="219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2024/2025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Preparar o tomate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Preparar a batata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062" y="2049844"/>
            <a:ext cx="1714500" cy="153575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"/>
          <a:stretch/>
        </p:blipFill>
        <p:spPr>
          <a:xfrm>
            <a:off x="6723529" y="3959469"/>
            <a:ext cx="2987567" cy="188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GB" sz="2800" b="1">
                <a:solidFill>
                  <a:schemeClr val="bg1"/>
                </a:solidFill>
                <a:latin typeface="Bahnschrift" panose="020B0502040204020203" pitchFamily="34" charset="0"/>
              </a:rPr>
              <a:t>ASS 2024/2025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Colocar os ingredientes no tacho por camadas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Deixar cozinhar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92" y="1979221"/>
            <a:ext cx="2010594" cy="15283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694" y="4255359"/>
            <a:ext cx="2389478" cy="153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155</Words>
  <Application>Microsoft Office PowerPoint</Application>
  <PresentationFormat>Ecrã Panorâmico</PresentationFormat>
  <Paragraphs>76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2024/2025 </vt:lpstr>
      <vt:lpstr>Desafio ASS 2024/2025</vt:lpstr>
      <vt:lpstr>Desafio ASS 2024/2025 </vt:lpstr>
      <vt:lpstr>Desafio ASS 2024/2025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Vânia Guerreiro</cp:lastModifiedBy>
  <cp:revision>6</cp:revision>
  <dcterms:created xsi:type="dcterms:W3CDTF">2023-02-27T10:13:03Z</dcterms:created>
  <dcterms:modified xsi:type="dcterms:W3CDTF">2025-05-30T21:30:58Z</dcterms:modified>
</cp:coreProperties>
</file>