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88" r:id="rId2"/>
    <p:sldId id="1189" r:id="rId3"/>
    <p:sldId id="1191" r:id="rId4"/>
    <p:sldId id="1192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6165-1E18-4B17-FEFD-848B5CD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96A831-8CEB-1D43-DC2D-8CEEEBB68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B36003-54C7-4CFB-634F-DE234CC4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A8F8E0-DAC0-B0FB-DAF2-F7194956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FC390B-21A3-EB93-E6D7-A4A5F114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8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9CC68-62D9-F860-6138-39C47B40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148357D-45E0-0CAD-C1E2-278288BF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418DB9-19E0-1347-7879-3C9D379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E75C0E-B89D-2FAC-CE4A-D63A274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336A7F-FCF3-E202-999C-6876E8E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43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277BC9-FC1D-09E1-CA78-192577155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30C3F2-FA01-BFD9-5066-1BF1AC17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522744-3CE4-D021-4CB8-7553619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3F5B31-2E7E-E1B0-55D8-B5203A4B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05BEF5-4FEA-145C-8BB9-C1ACFA9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94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07F01-F726-BA9E-88FA-87CC0513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D9774A-BEC0-3CD4-542E-E6BA41A3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33A447-6C80-7E25-B806-6C99E82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B55647-1526-D447-F03B-94B824C7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FEC5440-476A-686C-C549-E0D39A9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7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90762-CB1F-A95B-6F98-0E8A09F3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FF22BBC-ED11-0220-8255-0D64A7D7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AEC8C2-EB57-D72D-E1B5-1F38495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0E16B7-867A-F17F-0A7E-624D2538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8C1792D-81B0-BC88-8586-1947DCD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39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D7820-8674-57BD-A83C-A96167C8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280E7E-FD25-442F-61AD-E9C852DC0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873DAD-2503-3DF1-EF07-B4F4739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7B52DDF-F60D-C5A8-18B2-DCF6514D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0799CB3-E490-FC7D-3451-57A6101C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97E31EC-AEA0-A6F6-6957-634E849E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8457-1059-1835-6D9B-A10F64FE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A122B5-5E8E-A83A-2CA1-09103DFDD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9FF231-0BC4-0845-20CA-741EB21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53DCFA1-BBE9-1F7B-AE0B-90B3D146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0962913-CBC3-F64F-77C1-41121C6D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ACD432B-BDE9-86BF-1A60-2FCC0631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A76A14-BA5B-6D51-EFA8-6D28AFF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A2C3D7-182A-EB6F-5BF5-2320C7C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9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72911-F6EC-74F2-04C6-F4378196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5C2E833-31EB-D9B8-AA3B-142EEC0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EF9E0D4-F993-2527-5F20-9258D82D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44E2744-8233-3840-6350-99A71119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160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A213ED2-2B5D-6C11-E1EF-FC3AB259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B0276F1-FF58-FA52-E5DE-DCCCD1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460F91B-E5ED-A042-A5D6-50BB8BDE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17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7CD3-F935-840F-040C-90D4F39B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99366F-1E29-634B-05D0-F9821573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F6556B-6D0B-246C-2859-42B3766FC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33AB06-42BB-4A12-B31A-8CE7F46B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09EE807-BF45-3715-526B-1F1206E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83A9FB-4F00-216D-21E1-6D1CCCAF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36A3C-EAD4-7A47-F7E8-A78B8E0B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8D06B2-5979-5415-30FD-62F754C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95E3C8F-7521-49CC-955D-23044333B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171543B-D629-9D1B-3126-2F81F3D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FB1A09-F49F-F24F-C3DA-077F749A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3BDB32-204F-9A7D-5D28-2A4AD069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7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66B22D4-619A-606A-96AA-F2FE5593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B6DD22-9819-6075-6BFA-06300FE6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01BDA5-C48A-9CD0-94FB-BB9ADF90F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  <a:t>06/06/2025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9311F8-E3AD-E174-1872-A34A5CB8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C44E2B-0BB7-E7CE-38ED-4FBAC310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5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: 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Mac Donald's Saudável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61863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INGREDIENTES:</a:t>
            </a:r>
          </a:p>
          <a:p>
            <a:endParaRPr lang="pt-PT" dirty="0"/>
          </a:p>
          <a:p>
            <a:pPr marL="285750" indent="-285750">
              <a:buFontTx/>
              <a:buChar char="-"/>
            </a:pPr>
            <a:r>
              <a:rPr lang="pt-PT" dirty="0"/>
              <a:t>Legumes</a:t>
            </a:r>
          </a:p>
          <a:p>
            <a:pPr marL="285750" indent="-285750">
              <a:buFontTx/>
              <a:buChar char="-"/>
            </a:pPr>
            <a:r>
              <a:rPr lang="pt-PT" dirty="0"/>
              <a:t>Hortícolas</a:t>
            </a:r>
          </a:p>
          <a:p>
            <a:pPr marL="285750" indent="-285750">
              <a:buFontTx/>
              <a:buChar char="-"/>
            </a:pPr>
            <a:r>
              <a:rPr lang="pt-PT" dirty="0"/>
              <a:t>Grão de </a:t>
            </a:r>
            <a:r>
              <a:rPr lang="pt-PT" dirty="0" smtClean="0"/>
              <a:t>bico cozido</a:t>
            </a:r>
            <a:endParaRPr lang="pt-PT" dirty="0"/>
          </a:p>
          <a:p>
            <a:pPr marL="285750" indent="-285750">
              <a:buFontTx/>
              <a:buChar char="-"/>
            </a:pPr>
            <a:r>
              <a:rPr lang="pt-PT" dirty="0"/>
              <a:t>Farinha com fermento</a:t>
            </a:r>
          </a:p>
          <a:p>
            <a:pPr marL="285750" indent="-285750">
              <a:buFontTx/>
              <a:buChar char="-"/>
            </a:pPr>
            <a:r>
              <a:rPr lang="pt-PT" dirty="0"/>
              <a:t>Ovos </a:t>
            </a:r>
          </a:p>
          <a:p>
            <a:pPr marL="285750" indent="-285750">
              <a:buFontTx/>
              <a:buChar char="-"/>
            </a:pPr>
            <a:r>
              <a:rPr lang="pt-PT" dirty="0"/>
              <a:t>Alho</a:t>
            </a:r>
          </a:p>
          <a:p>
            <a:pPr marL="285750" indent="-285750">
              <a:buFontTx/>
              <a:buChar char="-"/>
            </a:pPr>
            <a:r>
              <a:rPr lang="pt-PT" dirty="0"/>
              <a:t>Sumo de limão, coentros</a:t>
            </a:r>
          </a:p>
          <a:p>
            <a:pPr marL="285750" indent="-285750">
              <a:buFontTx/>
              <a:buChar char="-"/>
            </a:pPr>
            <a:r>
              <a:rPr lang="pt-PT" dirty="0"/>
              <a:t>Azeite</a:t>
            </a:r>
          </a:p>
          <a:p>
            <a:pPr marL="285750" indent="-285750">
              <a:buFontTx/>
              <a:buChar char="-"/>
            </a:pPr>
            <a:r>
              <a:rPr lang="pt-PT" dirty="0"/>
              <a:t>Sal </a:t>
            </a:r>
          </a:p>
          <a:p>
            <a:pPr marL="285750" indent="-285750">
              <a:buFontTx/>
              <a:buChar char="-"/>
            </a:pPr>
            <a:r>
              <a:rPr lang="pt-PT" dirty="0"/>
              <a:t>Pão de hambúrguer</a:t>
            </a:r>
          </a:p>
          <a:p>
            <a:pPr marL="285750" indent="-285750">
              <a:buFontTx/>
              <a:buChar char="-"/>
            </a:pPr>
            <a:r>
              <a:rPr lang="pt-PT" dirty="0"/>
              <a:t>Tomate e alface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7252CFD-EF36-375B-7C5C-5081CA8043ED}"/>
              </a:ext>
            </a:extLst>
          </p:cNvPr>
          <p:cNvSpPr txBox="1"/>
          <p:nvPr/>
        </p:nvSpPr>
        <p:spPr>
          <a:xfrm>
            <a:off x="6256775" y="2286998"/>
            <a:ext cx="3570513" cy="369331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algn="ctr"/>
            <a:r>
              <a:rPr lang="pt-PT" dirty="0"/>
              <a:t>FOTO DO PRATO FINALIZADO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endParaRPr lang="pt-PT" dirty="0"/>
          </a:p>
          <a:p>
            <a:pPr algn="ctr"/>
            <a:endParaRPr lang="pt-PT" dirty="0"/>
          </a:p>
          <a:p>
            <a:endParaRPr lang="pt-PT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163" y="2610612"/>
            <a:ext cx="3069735" cy="304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1º) Colocar o grão cozido numa trituradora com o alho, os coentros,</a:t>
            </a:r>
          </a:p>
          <a:p>
            <a:r>
              <a:rPr lang="pt-PT" dirty="0"/>
              <a:t> o azeite e uma pitada de sal e sumo de limão.</a:t>
            </a:r>
          </a:p>
          <a:p>
            <a:r>
              <a:rPr lang="pt-PT" dirty="0"/>
              <a:t>Triturar bem.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2º) Colocar o preparado anterior numa taça e adicionar a farinha e os</a:t>
            </a:r>
          </a:p>
          <a:p>
            <a:r>
              <a:rPr lang="pt-PT" dirty="0"/>
              <a:t> ovos.</a:t>
            </a:r>
          </a:p>
          <a:p>
            <a:r>
              <a:rPr lang="pt-PT" dirty="0"/>
              <a:t>Misturar tudo muito bem e deixar repousar uns minutos.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521129" y="2799105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129" y="2447265"/>
            <a:ext cx="2449302" cy="218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3º) Formar bolas com a massa e achatá-las até terem a forma</a:t>
            </a:r>
          </a:p>
          <a:p>
            <a:r>
              <a:rPr lang="pt-PT" dirty="0"/>
              <a:t> de hambúrguer.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4º) Colocar num tabuleiro e levar </a:t>
            </a:r>
            <a:r>
              <a:rPr lang="pt-PT" dirty="0" smtClean="0"/>
              <a:t>ao </a:t>
            </a:r>
            <a:r>
              <a:rPr lang="pt-PT" dirty="0"/>
              <a:t>forno a 180º. </a:t>
            </a:r>
          </a:p>
          <a:p>
            <a:endParaRPr lang="pt-PT" dirty="0" smtClean="0"/>
          </a:p>
          <a:p>
            <a:r>
              <a:rPr lang="pt-PT" dirty="0" smtClean="0"/>
              <a:t>Ir </a:t>
            </a:r>
            <a:r>
              <a:rPr lang="pt-PT" dirty="0"/>
              <a:t>virando até estarem dourados dos dois lados.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629195" y="2200589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1EC111-26FA-CAEF-3B6A-AFF396D61CE4}"/>
              </a:ext>
            </a:extLst>
          </p:cNvPr>
          <p:cNvSpPr txBox="1"/>
          <p:nvPr/>
        </p:nvSpPr>
        <p:spPr>
          <a:xfrm>
            <a:off x="7629195" y="4122207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767" y="2168993"/>
            <a:ext cx="2548544" cy="164629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767" y="4075579"/>
            <a:ext cx="2548544" cy="172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5º) Servir o hambúrguer no pão, acompanhado com alface e umas </a:t>
            </a:r>
            <a:r>
              <a:rPr lang="pt-PT" dirty="0" smtClean="0"/>
              <a:t>rodelas </a:t>
            </a:r>
            <a:r>
              <a:rPr lang="pt-PT" dirty="0"/>
              <a:t>de tomate. 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4157895" y="4116922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FA163D0-8416-66EA-8951-756333FE6DA5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895" y="3718902"/>
            <a:ext cx="2610023" cy="227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6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224</Words>
  <Application>Microsoft Office PowerPoint</Application>
  <PresentationFormat>Ecrã Panorâmico</PresentationFormat>
  <Paragraphs>100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Trebuchet MS</vt:lpstr>
      <vt:lpstr>Tema do Office</vt:lpstr>
      <vt:lpstr>Desafio ASS 2023/2024 </vt:lpstr>
      <vt:lpstr>Desafio ASS 2023/2024 </vt:lpstr>
      <vt:lpstr>Desafio ASS 2023/2024 </vt:lpstr>
      <vt:lpstr>Desafio ASS 2023/2024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Geral</cp:lastModifiedBy>
  <cp:revision>5</cp:revision>
  <dcterms:created xsi:type="dcterms:W3CDTF">2023-02-27T10:13:03Z</dcterms:created>
  <dcterms:modified xsi:type="dcterms:W3CDTF">2025-06-06T16:05:40Z</dcterms:modified>
</cp:coreProperties>
</file>