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a sousa" userId="b940eeedf8c07c78" providerId="LiveId" clId="{C6CB25B4-09A8-454B-A6F3-B4E8BB4485CC}"/>
    <pc:docChg chg="undo custSel modSld">
      <pc:chgData name="celia sousa" userId="b940eeedf8c07c78" providerId="LiveId" clId="{C6CB25B4-09A8-454B-A6F3-B4E8BB4485CC}" dt="2025-06-02T18:32:56.592" v="591" actId="20577"/>
      <pc:docMkLst>
        <pc:docMk/>
      </pc:docMkLst>
      <pc:sldChg chg="addSp modSp mod">
        <pc:chgData name="celia sousa" userId="b940eeedf8c07c78" providerId="LiveId" clId="{C6CB25B4-09A8-454B-A6F3-B4E8BB4485CC}" dt="2025-06-02T18:32:56.592" v="591" actId="20577"/>
        <pc:sldMkLst>
          <pc:docMk/>
          <pc:sldMk cId="1965560797" sldId="1188"/>
        </pc:sldMkLst>
        <pc:spChg chg="mod">
          <ac:chgData name="celia sousa" userId="b940eeedf8c07c78" providerId="LiveId" clId="{C6CB25B4-09A8-454B-A6F3-B4E8BB4485CC}" dt="2025-06-02T18:32:56.592" v="591" actId="20577"/>
          <ac:spMkLst>
            <pc:docMk/>
            <pc:sldMk cId="1965560797" sldId="1188"/>
            <ac:spMk id="7" creationId="{8A6911A1-2578-A99F-6FE0-C6CC27FDABB2}"/>
          </ac:spMkLst>
        </pc:spChg>
        <pc:spChg chg="mod">
          <ac:chgData name="celia sousa" userId="b940eeedf8c07c78" providerId="LiveId" clId="{C6CB25B4-09A8-454B-A6F3-B4E8BB4485CC}" dt="2025-06-02T18:14:27.603" v="33" actId="20577"/>
          <ac:spMkLst>
            <pc:docMk/>
            <pc:sldMk cId="1965560797" sldId="1188"/>
            <ac:spMk id="23" creationId="{CAE04E8A-5A88-4967-B267-36721712E141}"/>
          </ac:spMkLst>
        </pc:spChg>
        <pc:picChg chg="add mod">
          <ac:chgData name="celia sousa" userId="b940eeedf8c07c78" providerId="LiveId" clId="{C6CB25B4-09A8-454B-A6F3-B4E8BB4485CC}" dt="2025-06-02T18:16:48.613" v="131" actId="14100"/>
          <ac:picMkLst>
            <pc:docMk/>
            <pc:sldMk cId="1965560797" sldId="1188"/>
            <ac:picMk id="3" creationId="{F531D39B-C9EE-4DEC-B6F6-CF13E8F158C4}"/>
          </ac:picMkLst>
        </pc:picChg>
      </pc:sldChg>
      <pc:sldChg chg="addSp delSp modSp mod">
        <pc:chgData name="celia sousa" userId="b940eeedf8c07c78" providerId="LiveId" clId="{C6CB25B4-09A8-454B-A6F3-B4E8BB4485CC}" dt="2025-06-02T18:22:10.763" v="291" actId="1076"/>
        <pc:sldMkLst>
          <pc:docMk/>
          <pc:sldMk cId="2647357481" sldId="1189"/>
        </pc:sldMkLst>
        <pc:spChg chg="mod">
          <ac:chgData name="celia sousa" userId="b940eeedf8c07c78" providerId="LiveId" clId="{C6CB25B4-09A8-454B-A6F3-B4E8BB4485CC}" dt="2025-06-02T18:19:19.004" v="153" actId="1076"/>
          <ac:spMkLst>
            <pc:docMk/>
            <pc:sldMk cId="2647357481" sldId="1189"/>
            <ac:spMk id="3" creationId="{0E1EC111-26FA-CAEF-3B6A-AFF396D61CE4}"/>
          </ac:spMkLst>
        </pc:spChg>
        <pc:spChg chg="add del mod">
          <ac:chgData name="celia sousa" userId="b940eeedf8c07c78" providerId="LiveId" clId="{C6CB25B4-09A8-454B-A6F3-B4E8BB4485CC}" dt="2025-06-02T18:22:10.763" v="291" actId="1076"/>
          <ac:spMkLst>
            <pc:docMk/>
            <pc:sldMk cId="2647357481" sldId="1189"/>
            <ac:spMk id="7" creationId="{8A6911A1-2578-A99F-6FE0-C6CC27FDABB2}"/>
          </ac:spMkLst>
        </pc:spChg>
        <pc:picChg chg="add mod">
          <ac:chgData name="celia sousa" userId="b940eeedf8c07c78" providerId="LiveId" clId="{C6CB25B4-09A8-454B-A6F3-B4E8BB4485CC}" dt="2025-06-02T18:20:25.916" v="161" actId="14100"/>
          <ac:picMkLst>
            <pc:docMk/>
            <pc:sldMk cId="2647357481" sldId="1189"/>
            <ac:picMk id="5" creationId="{AE937238-1847-459F-8CD7-E67B438AC332}"/>
          </ac:picMkLst>
        </pc:picChg>
        <pc:picChg chg="add mod">
          <ac:chgData name="celia sousa" userId="b940eeedf8c07c78" providerId="LiveId" clId="{C6CB25B4-09A8-454B-A6F3-B4E8BB4485CC}" dt="2025-06-02T18:20:21.599" v="160" actId="1076"/>
          <ac:picMkLst>
            <pc:docMk/>
            <pc:sldMk cId="2647357481" sldId="1189"/>
            <ac:picMk id="8" creationId="{2E581C6B-7860-4A9F-97E3-796094B741B6}"/>
          </ac:picMkLst>
        </pc:picChg>
      </pc:sldChg>
      <pc:sldChg chg="addSp modSp mod">
        <pc:chgData name="celia sousa" userId="b940eeedf8c07c78" providerId="LiveId" clId="{C6CB25B4-09A8-454B-A6F3-B4E8BB4485CC}" dt="2025-06-02T18:27:52.692" v="393" actId="1076"/>
        <pc:sldMkLst>
          <pc:docMk/>
          <pc:sldMk cId="804118314" sldId="1191"/>
        </pc:sldMkLst>
        <pc:spChg chg="mod">
          <ac:chgData name="celia sousa" userId="b940eeedf8c07c78" providerId="LiveId" clId="{C6CB25B4-09A8-454B-A6F3-B4E8BB4485CC}" dt="2025-06-02T18:24:33.222" v="378" actId="1076"/>
          <ac:spMkLst>
            <pc:docMk/>
            <pc:sldMk cId="804118314" sldId="1191"/>
            <ac:spMk id="2" creationId="{84B0CC57-991B-C8BB-D0AB-28DF53A53579}"/>
          </ac:spMkLst>
        </pc:spChg>
        <pc:spChg chg="mod">
          <ac:chgData name="celia sousa" userId="b940eeedf8c07c78" providerId="LiveId" clId="{C6CB25B4-09A8-454B-A6F3-B4E8BB4485CC}" dt="2025-06-02T18:24:28.701" v="377" actId="1076"/>
          <ac:spMkLst>
            <pc:docMk/>
            <pc:sldMk cId="804118314" sldId="1191"/>
            <ac:spMk id="3" creationId="{0E1EC111-26FA-CAEF-3B6A-AFF396D61CE4}"/>
          </ac:spMkLst>
        </pc:spChg>
        <pc:spChg chg="mod">
          <ac:chgData name="celia sousa" userId="b940eeedf8c07c78" providerId="LiveId" clId="{C6CB25B4-09A8-454B-A6F3-B4E8BB4485CC}" dt="2025-06-02T18:24:21.857" v="376" actId="20577"/>
          <ac:spMkLst>
            <pc:docMk/>
            <pc:sldMk cId="804118314" sldId="1191"/>
            <ac:spMk id="7" creationId="{8A6911A1-2578-A99F-6FE0-C6CC27FDABB2}"/>
          </ac:spMkLst>
        </pc:spChg>
        <pc:picChg chg="add mod">
          <ac:chgData name="celia sousa" userId="b940eeedf8c07c78" providerId="LiveId" clId="{C6CB25B4-09A8-454B-A6F3-B4E8BB4485CC}" dt="2025-06-02T18:25:36.162" v="386" actId="14100"/>
          <ac:picMkLst>
            <pc:docMk/>
            <pc:sldMk cId="804118314" sldId="1191"/>
            <ac:picMk id="5" creationId="{AB721357-5D4E-4C30-BD88-41A6FB7E35E2}"/>
          </ac:picMkLst>
        </pc:picChg>
        <pc:picChg chg="add mod">
          <ac:chgData name="celia sousa" userId="b940eeedf8c07c78" providerId="LiveId" clId="{C6CB25B4-09A8-454B-A6F3-B4E8BB4485CC}" dt="2025-06-02T18:27:52.692" v="393" actId="1076"/>
          <ac:picMkLst>
            <pc:docMk/>
            <pc:sldMk cId="804118314" sldId="1191"/>
            <ac:picMk id="8" creationId="{6E3FAAF8-8247-4323-8B7D-E3C90FD141CD}"/>
          </ac:picMkLst>
        </pc:picChg>
      </pc:sldChg>
      <pc:sldChg chg="addSp modSp mod">
        <pc:chgData name="celia sousa" userId="b940eeedf8c07c78" providerId="LiveId" clId="{C6CB25B4-09A8-454B-A6F3-B4E8BB4485CC}" dt="2025-06-02T18:32:07.625" v="574" actId="14100"/>
        <pc:sldMkLst>
          <pc:docMk/>
          <pc:sldMk cId="217876507" sldId="1192"/>
        </pc:sldMkLst>
        <pc:spChg chg="mod">
          <ac:chgData name="celia sousa" userId="b940eeedf8c07c78" providerId="LiveId" clId="{C6CB25B4-09A8-454B-A6F3-B4E8BB4485CC}" dt="2025-06-02T18:31:29.771" v="566" actId="20577"/>
          <ac:spMkLst>
            <pc:docMk/>
            <pc:sldMk cId="217876507" sldId="1192"/>
            <ac:spMk id="7" creationId="{8A6911A1-2578-A99F-6FE0-C6CC27FDABB2}"/>
          </ac:spMkLst>
        </pc:spChg>
        <pc:picChg chg="add mod">
          <ac:chgData name="celia sousa" userId="b940eeedf8c07c78" providerId="LiveId" clId="{C6CB25B4-09A8-454B-A6F3-B4E8BB4485CC}" dt="2025-06-02T18:32:03.323" v="573" actId="14100"/>
          <ac:picMkLst>
            <pc:docMk/>
            <pc:sldMk cId="217876507" sldId="1192"/>
            <ac:picMk id="6" creationId="{A21EA58C-E7B2-4D2A-BF4E-F6B296E44DA1}"/>
          </ac:picMkLst>
        </pc:picChg>
        <pc:picChg chg="add mod">
          <ac:chgData name="celia sousa" userId="b940eeedf8c07c78" providerId="LiveId" clId="{C6CB25B4-09A8-454B-A6F3-B4E8BB4485CC}" dt="2025-06-02T18:32:07.625" v="574" actId="14100"/>
          <ac:picMkLst>
            <pc:docMk/>
            <pc:sldMk cId="217876507" sldId="1192"/>
            <ac:picMk id="9" creationId="{C5A72B35-0188-478C-96FE-1E1035EC43A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02/06/2025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02/06/2025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02/06/2025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02/06/2025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02/06/2025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RECEITA: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Sopa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b="1" dirty="0" err="1">
                <a:solidFill>
                  <a:prstClr val="black"/>
                </a:solidFill>
                <a:latin typeface="Calibri" panose="020F0502020204030204"/>
              </a:rPr>
              <a:t>Beldroegas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Beldroegas;</a:t>
            </a:r>
          </a:p>
          <a:p>
            <a:pPr marL="285750" indent="-285750">
              <a:buFontTx/>
              <a:buChar char="-"/>
            </a:pPr>
            <a:r>
              <a:rPr lang="pt-PT" dirty="0"/>
              <a:t>2 cabeças de alho;</a:t>
            </a:r>
          </a:p>
          <a:p>
            <a:pPr marL="285750" indent="-285750">
              <a:buFontTx/>
              <a:buChar char="-"/>
            </a:pPr>
            <a:r>
              <a:rPr lang="pt-PT" dirty="0"/>
              <a:t>Folhas de louro;</a:t>
            </a:r>
          </a:p>
          <a:p>
            <a:pPr marL="285750" indent="-285750">
              <a:buFontTx/>
              <a:buChar char="-"/>
            </a:pPr>
            <a:r>
              <a:rPr lang="pt-PT" dirty="0"/>
              <a:t>Batatas;</a:t>
            </a:r>
          </a:p>
          <a:p>
            <a:pPr marL="285750" indent="-285750">
              <a:buFontTx/>
              <a:buChar char="-"/>
            </a:pPr>
            <a:r>
              <a:rPr lang="pt-PT" dirty="0"/>
              <a:t>Queijo;</a:t>
            </a:r>
          </a:p>
          <a:p>
            <a:pPr marL="285750" indent="-285750">
              <a:buFontTx/>
              <a:buChar char="-"/>
            </a:pPr>
            <a:r>
              <a:rPr lang="pt-PT" dirty="0"/>
              <a:t>Ovos;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 (</a:t>
            </a:r>
            <a:r>
              <a:rPr lang="pt-PT" dirty="0" err="1"/>
              <a:t>q.b</a:t>
            </a:r>
            <a:r>
              <a:rPr lang="pt-PT"/>
              <a:t>);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531D39B-C9EE-4DEC-B6F6-CF13E8F15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981" y="2256013"/>
            <a:ext cx="4642853" cy="372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54385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Lavar muito bem as beldroegas;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Fazer o refogado com azeite, as folhas de louro e as cabeças</a:t>
            </a:r>
          </a:p>
          <a:p>
            <a:r>
              <a:rPr lang="pt-PT" dirty="0"/>
              <a:t>      de alho;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180446" y="4516841"/>
            <a:ext cx="299411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E937238-1847-459F-8CD7-E67B438AC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8" y="2034625"/>
            <a:ext cx="3119240" cy="204363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E581C6B-7860-4A9F-97E3-796094B74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18" y="4162244"/>
            <a:ext cx="3119240" cy="19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Juntar as beldroegas e temperar com sal a gosto;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Juntar água a ferver;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198414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622721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B721357-5D4E-4C30-BD88-41A6FB7E3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05" y="1979221"/>
            <a:ext cx="3430719" cy="204413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E3FAAF8-8247-4323-8B7D-E3C90FD14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10" y="4093882"/>
            <a:ext cx="3379314" cy="214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 Juntar as batatas cortadas às rodelas;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Por fim juntar os ovos e o queijo, deixar cozinhar em </a:t>
            </a:r>
          </a:p>
          <a:p>
            <a:r>
              <a:rPr lang="pt-PT" dirty="0"/>
              <a:t>      lume brando;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21EA58C-E7B2-4D2A-BF4E-F6B296E44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75" y="1903734"/>
            <a:ext cx="3676319" cy="221847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5A72B35-0188-478C-96FE-1E1035EC4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38" y="4211095"/>
            <a:ext cx="3756007" cy="22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213</Words>
  <Application>Microsoft Office PowerPoint</Application>
  <PresentationFormat>Ecrã Panorâmico</PresentationFormat>
  <Paragraphs>106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celia sousa</cp:lastModifiedBy>
  <cp:revision>3</cp:revision>
  <dcterms:created xsi:type="dcterms:W3CDTF">2023-02-27T10:13:03Z</dcterms:created>
  <dcterms:modified xsi:type="dcterms:W3CDTF">2025-06-02T18:33:05Z</dcterms:modified>
</cp:coreProperties>
</file>