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  <p:sldId id="1193" r:id="rId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C56879-69CA-4A84-931C-E50DC05739E7}" v="37" dt="2025-06-02T16:18:31.296"/>
    <p1510:client id="{D4C589B6-8111-9FDF-FAF8-C69F90EE8111}" v="83" dt="2025-06-02T16:23:30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-muJ29jWs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Favas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tradicionais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Favas</a:t>
            </a:r>
          </a:p>
          <a:p>
            <a:pPr marL="285750" indent="-285750">
              <a:buFontTx/>
              <a:buChar char="-"/>
            </a:pPr>
            <a:r>
              <a:rPr lang="pt-PT" dirty="0"/>
              <a:t>Cebola</a:t>
            </a:r>
          </a:p>
          <a:p>
            <a:pPr marL="285750" indent="-285750">
              <a:buFontTx/>
              <a:buChar char="-"/>
            </a:pPr>
            <a:r>
              <a:rPr lang="pt-PT" dirty="0"/>
              <a:t>Alho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</a:t>
            </a:r>
          </a:p>
          <a:p>
            <a:pPr marL="285750" indent="-285750">
              <a:buFontTx/>
              <a:buChar char="-"/>
            </a:pPr>
            <a:r>
              <a:rPr lang="pt-PT" dirty="0"/>
              <a:t>Hortelã</a:t>
            </a:r>
          </a:p>
          <a:p>
            <a:pPr marL="285750" indent="-285750">
              <a:buFontTx/>
              <a:buChar char="-"/>
            </a:pPr>
            <a:r>
              <a:rPr lang="pt-PT" dirty="0"/>
              <a:t>Coentros</a:t>
            </a:r>
          </a:p>
          <a:p>
            <a:pPr marL="285750" indent="-285750">
              <a:buFontTx/>
              <a:buChar char="-"/>
            </a:pPr>
            <a:r>
              <a:rPr lang="pt-PT" dirty="0"/>
              <a:t>Alho Francês</a:t>
            </a:r>
          </a:p>
          <a:p>
            <a:pPr marL="285750" indent="-285750">
              <a:buFontTx/>
              <a:buChar char="-"/>
            </a:pPr>
            <a:r>
              <a:rPr lang="pt-PT" dirty="0"/>
              <a:t>Entrecosto </a:t>
            </a:r>
          </a:p>
          <a:p>
            <a:pPr marL="285750" indent="-285750">
              <a:buFontTx/>
              <a:buChar char="-"/>
            </a:pPr>
            <a:r>
              <a:rPr lang="pt-PT" dirty="0"/>
              <a:t>Chouriço </a:t>
            </a:r>
            <a:r>
              <a:rPr lang="pt-PT" sz="1100" dirty="0"/>
              <a:t>(não colocamos para que todas as crianças pudessem provar)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Sal e pimenta a gosto</a:t>
            </a:r>
            <a:endParaRPr lang="pt-PT" dirty="0">
              <a:ea typeface="Calibri"/>
              <a:cs typeface="Calibri"/>
            </a:endParaRPr>
          </a:p>
          <a:p>
            <a:endParaRPr lang="pt-PT" dirty="0"/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90964" y="2286997"/>
            <a:ext cx="3570513" cy="3754874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100" dirty="0">
                <a:ea typeface="Calibri"/>
                <a:cs typeface="Calibri"/>
              </a:rPr>
              <a:t>Link do vídeo com a entrevista/receita: </a:t>
            </a:r>
            <a:r>
              <a:rPr lang="pt-PT" sz="1100" dirty="0">
                <a:ea typeface="Calibri"/>
                <a:cs typeface="Calibri"/>
                <a:hlinkClick r:id="rId3"/>
              </a:rPr>
              <a:t>https://youtu.be/0-muJ29jWsc</a:t>
            </a:r>
            <a:r>
              <a:rPr lang="pt-PT" sz="1100" dirty="0">
                <a:ea typeface="Calibri"/>
                <a:cs typeface="Calibri"/>
              </a:rPr>
              <a:t> </a:t>
            </a:r>
            <a:endParaRPr lang="en-US" sz="1100" dirty="0">
              <a:ea typeface="Calibri"/>
              <a:cs typeface="Calibri"/>
            </a:endParaRPr>
          </a:p>
        </p:txBody>
      </p:sp>
      <p:pic>
        <p:nvPicPr>
          <p:cNvPr id="3" name="Imagem 2" descr="Uma imagem com comida, Utensílios de cozinha e pastelaria, wok, bule&#10;&#10;Os conteúdos gerados por IA poderão estar incorretos.">
            <a:extLst>
              <a:ext uri="{FF2B5EF4-FFF2-40B4-BE49-F238E27FC236}">
                <a16:creationId xmlns:a16="http://schemas.microsoft.com/office/drawing/2014/main" id="{2FB5007F-7925-38BE-98E8-A6AD4B55D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r="8421"/>
          <a:stretch>
            <a:fillRect/>
          </a:stretch>
        </p:blipFill>
        <p:spPr>
          <a:xfrm rot="5400000">
            <a:off x="6678539" y="2862153"/>
            <a:ext cx="2807722" cy="25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A família do M. ofereceu-nos favas da sua horta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Todos juntos, descascámos as favas. A mãe do Manuel veio ter</a:t>
            </a:r>
            <a:br>
              <a:rPr lang="pt-PT" dirty="0"/>
            </a:br>
            <a:r>
              <a:rPr lang="pt-PT" dirty="0"/>
              <a:t>connosco para nos ensinar a fazer favas como a bisavó do M. fazia.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 err="1"/>
              <a:t>Im</a:t>
            </a:r>
            <a:r>
              <a:rPr lang="pt-PT" dirty="0"/>
              <a:t>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8" name="Imagem 7" descr="Uma imagem com pessoa, vestuário, Cara humana, chapéu&#10;&#10;Os conteúdos gerados por IA poderão estar incorretos.">
            <a:extLst>
              <a:ext uri="{FF2B5EF4-FFF2-40B4-BE49-F238E27FC236}">
                <a16:creationId xmlns:a16="http://schemas.microsoft.com/office/drawing/2014/main" id="{A3041956-4993-21C2-EB7B-3FD2C5A76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81" y="2226467"/>
            <a:ext cx="2396864" cy="1409438"/>
          </a:xfrm>
          <a:prstGeom prst="rect">
            <a:avLst/>
          </a:prstGeom>
        </p:spPr>
      </p:pic>
      <p:pic>
        <p:nvPicPr>
          <p:cNvPr id="10" name="Imagem 9" descr="Uma imagem com pessoa, vestuário, Cara humana, criança pequena&#10;&#10;Os conteúdos gerados por IA poderão estar incorretos.">
            <a:extLst>
              <a:ext uri="{FF2B5EF4-FFF2-40B4-BE49-F238E27FC236}">
                <a16:creationId xmlns:a16="http://schemas.microsoft.com/office/drawing/2014/main" id="{A92A0ACF-C66E-4C64-41B7-ED7A705BB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30" y="4148085"/>
            <a:ext cx="1881808" cy="14113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8309516-F1A1-9DF6-2BFC-89037FAFDFE2}"/>
              </a:ext>
            </a:extLst>
          </p:cNvPr>
          <p:cNvSpPr/>
          <p:nvPr/>
        </p:nvSpPr>
        <p:spPr>
          <a:xfrm>
            <a:off x="7944930" y="4589253"/>
            <a:ext cx="433172" cy="44116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303FE4-0C22-FD1C-FE20-74DDD720A9A6}"/>
              </a:ext>
            </a:extLst>
          </p:cNvPr>
          <p:cNvSpPr/>
          <p:nvPr/>
        </p:nvSpPr>
        <p:spPr>
          <a:xfrm>
            <a:off x="8360490" y="4328575"/>
            <a:ext cx="433172" cy="44116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AFDDBE-B786-3708-F9A5-A30CA1F46D28}"/>
              </a:ext>
            </a:extLst>
          </p:cNvPr>
          <p:cNvSpPr/>
          <p:nvPr/>
        </p:nvSpPr>
        <p:spPr>
          <a:xfrm>
            <a:off x="9131608" y="4305265"/>
            <a:ext cx="433172" cy="441168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4781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Colocámos as favas na panela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A mãe do M. veio explicar-nos como fazer as “bonecas” para as favas</a:t>
            </a:r>
            <a:br>
              <a:rPr lang="pt-PT" dirty="0"/>
            </a:br>
            <a:r>
              <a:rPr lang="pt-PT" sz="1400" dirty="0"/>
              <a:t>(tal como a bisavó fazia)</a:t>
            </a: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r>
              <a:rPr lang="pt-PT" sz="1100" dirty="0"/>
              <a:t>Juntar um raminho de coentros, </a:t>
            </a:r>
          </a:p>
          <a:p>
            <a:r>
              <a:rPr lang="pt-PT" sz="1100" dirty="0"/>
              <a:t>hortelã e alho porro ou alho francês e</a:t>
            </a:r>
          </a:p>
          <a:p>
            <a:r>
              <a:rPr lang="pt-PT" sz="1100" dirty="0"/>
              <a:t> atar, ficando a parecer uma boneca.</a:t>
            </a:r>
          </a:p>
          <a:p>
            <a:endParaRPr lang="pt-PT" sz="1100" dirty="0"/>
          </a:p>
          <a:p>
            <a:endParaRPr lang="pt-PT" sz="1100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401464" y="2200589"/>
            <a:ext cx="2677033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5" name="Imagem 4" descr="Uma imagem com pessoa, vestuário, vegetal, legume&#10;&#10;Os conteúdos gerados por IA poderão estar incorretos.">
            <a:extLst>
              <a:ext uri="{FF2B5EF4-FFF2-40B4-BE49-F238E27FC236}">
                <a16:creationId xmlns:a16="http://schemas.microsoft.com/office/drawing/2014/main" id="{D9C01E61-F644-E225-A95A-8AC2D8F00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r="21227"/>
          <a:stretch/>
        </p:blipFill>
        <p:spPr>
          <a:xfrm>
            <a:off x="7910428" y="2264225"/>
            <a:ext cx="1712596" cy="1346998"/>
          </a:xfrm>
          <a:prstGeom prst="rect">
            <a:avLst/>
          </a:prstGeom>
        </p:spPr>
      </p:pic>
      <p:pic>
        <p:nvPicPr>
          <p:cNvPr id="8" name="Imagem 7" descr="Uma imagem com vestuário, parede, pessoa, interior&#10;&#10;Os conteúdos gerados por IA poderão estar incorretos.">
            <a:extLst>
              <a:ext uri="{FF2B5EF4-FFF2-40B4-BE49-F238E27FC236}">
                <a16:creationId xmlns:a16="http://schemas.microsoft.com/office/drawing/2014/main" id="{FBB567E0-9BE1-ADA7-8CEC-09E3E39F3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979438" y="4184554"/>
            <a:ext cx="1817567" cy="1363175"/>
          </a:xfrm>
          <a:prstGeom prst="rect">
            <a:avLst/>
          </a:prstGeom>
        </p:spPr>
      </p:pic>
      <p:pic>
        <p:nvPicPr>
          <p:cNvPr id="10" name="Imagem 9" descr="Uma imagem com pessoa, vestuário, erva, mesa&#10;&#10;Os conteúdos gerados por IA poderão estar incorretos.">
            <a:extLst>
              <a:ext uri="{FF2B5EF4-FFF2-40B4-BE49-F238E27FC236}">
                <a16:creationId xmlns:a16="http://schemas.microsoft.com/office/drawing/2014/main" id="{4F16D4E6-6F78-3836-0A8A-4576540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43" y="4643168"/>
            <a:ext cx="2093327" cy="15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Colocámos as nossas bonecas na panela das favas, cortámos cebolas</a:t>
            </a:r>
          </a:p>
          <a:p>
            <a:r>
              <a:rPr lang="pt-PT" dirty="0"/>
              <a:t> e alhos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Adicionamos sal, azeite e um pouco de água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 descr="Uma imagem com pessoa, Vegetal de folha verde, erva, comida&#10;&#10;Os conteúdos gerados por IA poderão estar incorretos.">
            <a:extLst>
              <a:ext uri="{FF2B5EF4-FFF2-40B4-BE49-F238E27FC236}">
                <a16:creationId xmlns:a16="http://schemas.microsoft.com/office/drawing/2014/main" id="{37DA958F-B029-5F02-F47F-A3909B29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3358" y="2247387"/>
            <a:ext cx="1831737" cy="1373803"/>
          </a:xfrm>
          <a:prstGeom prst="rect">
            <a:avLst/>
          </a:prstGeom>
        </p:spPr>
      </p:pic>
      <p:pic>
        <p:nvPicPr>
          <p:cNvPr id="9" name="Imagem 8" descr="Uma imagem com comida, pessoa, interior, Vegetal de folha verde&#10;&#10;Os conteúdos gerados por IA poderão estar incorretos.">
            <a:extLst>
              <a:ext uri="{FF2B5EF4-FFF2-40B4-BE49-F238E27FC236}">
                <a16:creationId xmlns:a16="http://schemas.microsoft.com/office/drawing/2014/main" id="{38929D03-647F-60FC-555C-2508CDB20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t="14278" r="20670"/>
          <a:stretch/>
        </p:blipFill>
        <p:spPr>
          <a:xfrm rot="5400000">
            <a:off x="8051037" y="3700776"/>
            <a:ext cx="1641295" cy="23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7E887-C39B-DC30-F770-61278C116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F3848882-EF0B-5459-B271-58F417805EE9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8BA14A4-EA3F-52A7-F4FC-03EA23EA2843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0512A54-98B0-7FBC-66E8-28F285CB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FDC8F60-B3FB-267D-4565-5C629E063F86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09A1887B-FBD4-6F8A-DE25-C6C84B527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F295A45-B126-E8CF-7C9A-ACC3C2BC5D38}"/>
              </a:ext>
            </a:extLst>
          </p:cNvPr>
          <p:cNvSpPr txBox="1"/>
          <p:nvPr/>
        </p:nvSpPr>
        <p:spPr>
          <a:xfrm>
            <a:off x="686595" y="2129354"/>
            <a:ext cx="9668654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7º) Tratámos da carne (usamos pouca para que fosse + sustentável)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8º) Levámos as panelas para a cozinha e esperámos…</a:t>
            </a:r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  <a:p>
            <a:r>
              <a:rPr lang="pt-PT" dirty="0">
                <a:ea typeface="Calibri" panose="020F0502020204030204"/>
                <a:cs typeface="Calibri" panose="020F0502020204030204"/>
              </a:rPr>
              <a:t>9º) Pronto a comer </a:t>
            </a:r>
          </a:p>
          <a:p>
            <a:endParaRPr lang="pt-PT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6854B2-CFC6-F94A-4D23-C899B7811AFD}"/>
              </a:ext>
            </a:extLst>
          </p:cNvPr>
          <p:cNvSpPr txBox="1"/>
          <p:nvPr/>
        </p:nvSpPr>
        <p:spPr>
          <a:xfrm>
            <a:off x="7629195" y="2358432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6" name="Imagem 5" descr="Uma imagem com pessoa, comida, carne, garrafa&#10;&#10;Os conteúdos gerados por IA poderão estar incorretos.">
            <a:extLst>
              <a:ext uri="{FF2B5EF4-FFF2-40B4-BE49-F238E27FC236}">
                <a16:creationId xmlns:a16="http://schemas.microsoft.com/office/drawing/2014/main" id="{6C79542C-9E85-457C-73FF-FAD21AB1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r="22427"/>
          <a:stretch/>
        </p:blipFill>
        <p:spPr>
          <a:xfrm rot="5400000">
            <a:off x="8160639" y="2194957"/>
            <a:ext cx="1386413" cy="1804277"/>
          </a:xfrm>
          <a:prstGeom prst="rect">
            <a:avLst/>
          </a:prstGeom>
        </p:spPr>
      </p:pic>
      <p:pic>
        <p:nvPicPr>
          <p:cNvPr id="12" name="Imagem 11" descr="Uma imagem com pessoa, vestuário, interior, lavatório&#10;&#10;Os conteúdos gerados por IA poderão estar incorretos.">
            <a:extLst>
              <a:ext uri="{FF2B5EF4-FFF2-40B4-BE49-F238E27FC236}">
                <a16:creationId xmlns:a16="http://schemas.microsoft.com/office/drawing/2014/main" id="{541E4B74-08C1-F8BE-6A43-99B35AFC4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6227" b="18072"/>
          <a:stretch>
            <a:fillRect/>
          </a:stretch>
        </p:blipFill>
        <p:spPr>
          <a:xfrm rot="5400000">
            <a:off x="8039674" y="3935415"/>
            <a:ext cx="1715314" cy="1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3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354</Words>
  <Application>Microsoft Office PowerPoint</Application>
  <PresentationFormat>Widescreen</PresentationFormat>
  <Paragraphs>153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Tema do Office</vt:lpstr>
      <vt:lpstr>Desafio ASS 2023/2024 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Debora Silva</cp:lastModifiedBy>
  <cp:revision>51</cp:revision>
  <dcterms:created xsi:type="dcterms:W3CDTF">2023-02-27T10:13:03Z</dcterms:created>
  <dcterms:modified xsi:type="dcterms:W3CDTF">2025-06-02T16:23:38Z</dcterms:modified>
</cp:coreProperties>
</file>