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lvFHrVUp4LC5/SYVTsevjPLW4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650a41bc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3650a41bcd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650a41bc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3650a41bc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650a41bc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3650a41bcd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Caldo Verde Tradicional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86602" y="6396175"/>
            <a:ext cx="96687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6600" y="1829850"/>
            <a:ext cx="9668700" cy="44616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Couve picada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Presunto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Batata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Azeite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7774" y="3006025"/>
            <a:ext cx="3031500" cy="28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525" y="2079488"/>
            <a:ext cx="30670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650a41bcd_0_19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3650a41bcd_0_19"/>
          <p:cNvSpPr txBox="1"/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8" name="Google Shape;98;g33650a41bcd_0_19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99" name="Google Shape;99;g33650a41bc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3650a41bcd_0_19"/>
          <p:cNvSpPr txBox="1"/>
          <p:nvPr/>
        </p:nvSpPr>
        <p:spPr>
          <a:xfrm>
            <a:off x="686600" y="1829775"/>
            <a:ext cx="9668700" cy="47100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Numa panela com água, colocar o presunto e as batatas. Deixar cozer.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estiverem cozidos, retirar o presunto.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uma varinha mágica, triturar a batata.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um fio de azeite e a couve picada. Deixar cozer.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estiver cozido, retirar com uma concha e degustar.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33650a41bcd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6785" y="2049613"/>
            <a:ext cx="1738775" cy="17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3650a41bcd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524" y="2622499"/>
            <a:ext cx="1463275" cy="19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3650a41bcd_0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4925" y="4333425"/>
            <a:ext cx="1822475" cy="1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3650a41bcd_0_19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650a41bcd_0_2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Caldo Verde menos calórico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650a41bcd_0_2"/>
          <p:cNvSpPr txBox="1"/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1" name="Google Shape;111;g33650a41bcd_0_2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2" name="Google Shape;112;g33650a41bc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3650a41bcd_0_2"/>
          <p:cNvSpPr txBox="1"/>
          <p:nvPr/>
        </p:nvSpPr>
        <p:spPr>
          <a:xfrm>
            <a:off x="686600" y="1829774"/>
            <a:ext cx="9668700" cy="45099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Couve picada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Cebola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Batatas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Courgette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Azeite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33650a41bcd_0_2"/>
          <p:cNvPicPr preferRelativeResize="0"/>
          <p:nvPr/>
        </p:nvPicPr>
        <p:blipFill rotWithShape="1">
          <a:blip r:embed="rId4">
            <a:alphaModFix/>
          </a:blip>
          <a:srcRect b="0" l="0" r="9812" t="0"/>
          <a:stretch/>
        </p:blipFill>
        <p:spPr>
          <a:xfrm>
            <a:off x="7615950" y="3221938"/>
            <a:ext cx="2609600" cy="26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3650a41bcd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2700" y="3381171"/>
            <a:ext cx="1748900" cy="23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3650a41bcd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7475" y="1996173"/>
            <a:ext cx="2252649" cy="169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3650a41bcd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8400" y="1996175"/>
            <a:ext cx="1276524" cy="169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3650a41bcd_0_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8200" y="3561673"/>
            <a:ext cx="1613150" cy="21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3650a41bcd_0_2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686600" y="1829773"/>
            <a:ext cx="9668700" cy="45561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Numa panela, colocar as batatas, a cebola e a courgette. Cobrir com água.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Deixar cozer até os legumes ficarem macios.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3º) Juntar um fio de azeite.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227" y="2652847"/>
            <a:ext cx="2869650" cy="21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2100" y="3350062"/>
            <a:ext cx="1986200" cy="26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650a41bcd_0_52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3650a41bcd_0_52"/>
          <p:cNvSpPr txBox="1"/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38" name="Google Shape;138;g33650a41bcd_0_52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39" name="Google Shape;139;g33650a41bcd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3650a41bcd_0_52"/>
          <p:cNvSpPr txBox="1"/>
          <p:nvPr/>
        </p:nvSpPr>
        <p:spPr>
          <a:xfrm>
            <a:off x="686600" y="1829773"/>
            <a:ext cx="9668700" cy="44790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Com uma varinha mágica, triturar os legumes até fazer um creme.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Lavar a couve e juntar ao creme.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Deixar cozer só mais uns minutos e servir.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Obs: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Colocar as cascas num recipiente para a compostagem!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33650a41bcd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775" y="1979141"/>
            <a:ext cx="1480126" cy="196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3650a41bcd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0925" y="2424875"/>
            <a:ext cx="2005150" cy="26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3650a41bcd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4275" y="4135650"/>
            <a:ext cx="1550450" cy="20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3650a41bcd_0_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3925" y="3498175"/>
            <a:ext cx="1480126" cy="196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3650a41bcd_0_52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2023-02-27T10:13:03Z</dcterms:created>
  <dc:creator>Office1</dc:creator>
</cp:coreProperties>
</file>