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" roundtripDataSignature="AMtx7miyt+duSrkaTpsHuztaTXVPrEpa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TÍTULO DA RECEITA</a:t>
            </a: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Frango com feijão e arroz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2024/2025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686595" y="1829766"/>
            <a:ext cx="9668700" cy="44637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8000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INGREDIENTES:</a:t>
            </a:r>
            <a:endParaRPr b="1"/>
          </a:p>
          <a:p>
            <a:pPr indent="18000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3395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en-GB" sz="1900"/>
              <a:t>FRANGO  </a:t>
            </a:r>
            <a:endParaRPr sz="1900"/>
          </a:p>
          <a:p>
            <a:pPr indent="5935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/>
              <a:t>ARROZ   </a:t>
            </a:r>
            <a:endParaRPr sz="1900"/>
          </a:p>
          <a:p>
            <a:pPr indent="5935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/>
              <a:t>CEBOLA   </a:t>
            </a:r>
            <a:endParaRPr sz="1900"/>
          </a:p>
          <a:p>
            <a:pPr indent="5935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/>
              <a:t>AZEITE</a:t>
            </a:r>
            <a:endParaRPr sz="1900"/>
          </a:p>
          <a:p>
            <a:pPr indent="5935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/>
              <a:t>FEIJÃO A GOSTO</a:t>
            </a:r>
            <a:endParaRPr sz="1900"/>
          </a:p>
          <a:p>
            <a:pPr indent="59350" lvl="0" marL="179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-GB" sz="1900"/>
              <a:t>TEMPEROS A GOSTO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2350" y="2049397"/>
            <a:ext cx="2836975" cy="37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rgbClr val="385623">
              <a:alpha val="8627"/>
            </a:srgbClr>
          </a:solidFill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PROCEDIMENTOS: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 rot="-5400000">
            <a:off x="-3162659" y="3162660"/>
            <a:ext cx="6790413" cy="465094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Desafio ASS 2023/2024</a:t>
            </a:r>
            <a:r>
              <a:rPr b="1" lang="en-GB" sz="28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“Receitas Sustentáveis</a:t>
            </a:r>
            <a:r>
              <a:rPr b="1" lang="en-GB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têm Tradição</a:t>
            </a:r>
            <a:r>
              <a:rPr b="1" i="0" lang="en-GB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" y="67587"/>
            <a:ext cx="437194" cy="43343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686600" y="1829775"/>
            <a:ext cx="9668700" cy="4509900"/>
          </a:xfrm>
          <a:prstGeom prst="rect">
            <a:avLst/>
          </a:prstGeom>
          <a:solidFill>
            <a:srgbClr val="C4E0B2"/>
          </a:solidFill>
          <a:ln cap="flat" cmpd="sng" w="603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1º)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Numa panela, colocar um fio de azeite e refogar a cebola picada.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2º) Usar 1 xícara de arroz e adicionar 2 xícaras de água.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arroz à panela e mexer por um minuto para envolver bem. Depois,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adicionar a água e o sal e deixar cozinhar até secar.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3º)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Temperar as coxas de frango com sal e outros temperos favoritos.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Colocar numa travessa que possa ir ao forno e assar até ficarem douradas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cozidas.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4º)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Montar o prato com uma porção de frango assado, de arroz e de feijão.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86595" y="6424603"/>
            <a:ext cx="6942600" cy="307800"/>
          </a:xfrm>
          <a:prstGeom prst="rect">
            <a:avLst/>
          </a:prstGeom>
          <a:solidFill>
            <a:srgbClr val="05764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0" i="0" lang="en-GB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https://alimentacaosaudavelesustentavel.abaae.pt/receitas-sustentaveis/</a:t>
            </a:r>
            <a:endParaRPr b="0" i="0" sz="14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1100" y="2256026"/>
            <a:ext cx="1591775" cy="21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3900" y="1908700"/>
            <a:ext cx="1055575" cy="14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574" y="5283200"/>
            <a:ext cx="2041251" cy="9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70675" y="4216392"/>
            <a:ext cx="1480900" cy="19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2023-02-27T10:13:03Z</dcterms:created>
  <dc:creator>Office1</dc:creator>
</cp:coreProperties>
</file>