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Merendas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85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sz="1000" dirty="0"/>
          </a:p>
          <a:p>
            <a:r>
              <a:rPr lang="pt-PT" dirty="0"/>
              <a:t>INGREDIENTES:</a:t>
            </a:r>
          </a:p>
          <a:p>
            <a:pPr marL="285750" indent="-285750">
              <a:buFontTx/>
              <a:buChar char="-"/>
            </a:pPr>
            <a:r>
              <a:rPr lang="pt-PT" dirty="0"/>
              <a:t>3 kg de farinha com fermento</a:t>
            </a:r>
          </a:p>
          <a:p>
            <a:pPr marL="285750" indent="-285750">
              <a:buFontTx/>
              <a:buChar char="-"/>
            </a:pPr>
            <a:r>
              <a:rPr lang="pt-PT" dirty="0"/>
              <a:t>2 kg de açúcar </a:t>
            </a:r>
          </a:p>
          <a:p>
            <a:pPr marL="285750" indent="-285750">
              <a:buFontTx/>
              <a:buChar char="-"/>
            </a:pPr>
            <a:r>
              <a:rPr lang="pt-PT" dirty="0"/>
              <a:t>1 kg de batata cozida com 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3/4 ovos começar com 3 se depois virmos que a massa</a:t>
            </a:r>
          </a:p>
          <a:p>
            <a:r>
              <a:rPr lang="pt-PT" dirty="0"/>
              <a:t> necessita, acrescentar um 4⁰ovo</a:t>
            </a:r>
          </a:p>
          <a:p>
            <a:pPr marL="285750" indent="-285750">
              <a:buFontTx/>
              <a:buChar char="-"/>
            </a:pPr>
            <a:r>
              <a:rPr lang="pt-PT" dirty="0"/>
              <a:t>Aguardente ou anis um/dois cálices</a:t>
            </a:r>
          </a:p>
          <a:p>
            <a:pPr marL="285750" indent="-285750">
              <a:buFontTx/>
              <a:buChar char="-"/>
            </a:pPr>
            <a:r>
              <a:rPr lang="pt-PT" dirty="0"/>
              <a:t>Erva doce a gosto mas pelo menos 1 pacote</a:t>
            </a:r>
          </a:p>
          <a:p>
            <a:pPr marL="285750" indent="-285750">
              <a:buFontTx/>
              <a:buChar char="-"/>
            </a:pPr>
            <a:r>
              <a:rPr lang="pt-PT" dirty="0"/>
              <a:t>Raspa de um limão inteiro</a:t>
            </a:r>
          </a:p>
          <a:p>
            <a:pPr marL="285750" indent="-285750">
              <a:buFontTx/>
              <a:buChar char="-"/>
            </a:pPr>
            <a:r>
              <a:rPr lang="pt-PT" dirty="0"/>
              <a:t>A receita original não leva nozes, mas com o tempo </a:t>
            </a:r>
          </a:p>
          <a:p>
            <a:r>
              <a:rPr lang="pt-PT" dirty="0"/>
              <a:t>foi se acrescentando os frutos secos, pode ser nozes, </a:t>
            </a:r>
          </a:p>
          <a:p>
            <a:r>
              <a:rPr lang="pt-PT" dirty="0"/>
              <a:t>avelãs, é o que houver na altura no quintal </a:t>
            </a:r>
          </a:p>
          <a:p>
            <a:endParaRPr lang="pt-PT" sz="1000" dirty="0"/>
          </a:p>
          <a:p>
            <a:r>
              <a:rPr lang="pt-PT" dirty="0"/>
              <a:t>TEMPO DE COZEDURA:</a:t>
            </a:r>
          </a:p>
          <a:p>
            <a:r>
              <a:rPr lang="pt-PT" dirty="0"/>
              <a:t>A temperatura depende porque normalmente é feito no forno a lenha. Mas diria que num forno doméstico era capaz de estar a 210⁰ uns 30/40 min.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481366" y="1998241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pão, comida, Snack, comida cozida&#10;&#10;Os conteúdos gerados por IA poderão estar incorretos.">
            <a:extLst>
              <a:ext uri="{FF2B5EF4-FFF2-40B4-BE49-F238E27FC236}">
                <a16:creationId xmlns:a16="http://schemas.microsoft.com/office/drawing/2014/main" id="{58A4A8D0-2C36-23F6-67A1-D1C147689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3650" r="12598" b="3719"/>
          <a:stretch/>
        </p:blipFill>
        <p:spPr>
          <a:xfrm>
            <a:off x="6481366" y="1989275"/>
            <a:ext cx="3734251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Colocar a farinha numa caçarola e juntar uma pitada de sal, para de </a:t>
            </a:r>
          </a:p>
          <a:p>
            <a:r>
              <a:rPr lang="pt-PT" dirty="0"/>
              <a:t>seguida se juntar o açúcar, mexendo ambos os ingredientes bem com as mãos, na receita original </a:t>
            </a:r>
          </a:p>
          <a:p>
            <a:r>
              <a:rPr lang="pt-PT" dirty="0"/>
              <a:t>não se utilizam varas, nem colheres para esta ação.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Acrescenta-se a batata, que neste caso se optou pela batata doce, </a:t>
            </a:r>
          </a:p>
          <a:p>
            <a:r>
              <a:rPr lang="pt-PT" dirty="0"/>
              <a:t>coloca-se a batata previamente cozida e amassada, misturam-se bem </a:t>
            </a:r>
          </a:p>
          <a:p>
            <a:r>
              <a:rPr lang="pt-PT" dirty="0"/>
              <a:t>todos os ingredientes e juntam-se os ovos, continuando a mexer todos</a:t>
            </a:r>
          </a:p>
          <a:p>
            <a:r>
              <a:rPr lang="pt-PT" dirty="0"/>
              <a:t>Os ingredientes com as mãos.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798EFCD-DB78-9E5B-0358-F379DEE8DB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71" b="12917"/>
          <a:stretch/>
        </p:blipFill>
        <p:spPr>
          <a:xfrm>
            <a:off x="7525134" y="2085746"/>
            <a:ext cx="2657419" cy="172494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FEBF611-C167-34A7-2AF7-6283E8213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27"/>
          <a:stretch/>
        </p:blipFill>
        <p:spPr>
          <a:xfrm>
            <a:off x="7525135" y="4122207"/>
            <a:ext cx="2657419" cy="196023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Junta-se a erva doce moída, raspa de limão e adiciona-se um pouco </a:t>
            </a:r>
          </a:p>
          <a:p>
            <a:r>
              <a:rPr lang="pt-PT" dirty="0"/>
              <a:t>de aguardente. Mexer tudo muito bem, sempre com a mão.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Para finalizar, fazem-se umas bolinhas de massa do tamanho da </a:t>
            </a:r>
          </a:p>
          <a:p>
            <a:r>
              <a:rPr lang="pt-PT" dirty="0"/>
              <a:t>palma da mão - apanha-se um pouco da massa, (aqui pode-se utilizar </a:t>
            </a:r>
          </a:p>
          <a:p>
            <a:r>
              <a:rPr lang="pt-PT" dirty="0"/>
              <a:t>uma espátula para a massa não colar nas mãos) coloca-se sobre um </a:t>
            </a:r>
          </a:p>
          <a:p>
            <a:r>
              <a:rPr lang="pt-PT" dirty="0"/>
              <a:t>prato com farinha e começa-se a moldar as bolas em cima da farinha </a:t>
            </a:r>
          </a:p>
          <a:p>
            <a:r>
              <a:rPr lang="pt-PT" dirty="0"/>
              <a:t>Para a massa não colar às mãos.</a:t>
            </a:r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CE19B59-42E7-215B-23AF-534E2639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3" t="8078" r="5711" b="31488"/>
          <a:stretch/>
        </p:blipFill>
        <p:spPr>
          <a:xfrm>
            <a:off x="7559915" y="1938518"/>
            <a:ext cx="2587862" cy="20174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0D67E39-BDAE-333F-E65B-3B5CAB31F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913" y="4122206"/>
            <a:ext cx="2587863" cy="191283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DD0EF38-B504-C66C-C104-8232F8802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913" y="4091923"/>
            <a:ext cx="2587863" cy="200632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Colocam-se as bolinhas sob um pano para as bolinhas não</a:t>
            </a:r>
          </a:p>
          <a:p>
            <a:r>
              <a:rPr lang="pt-PT" dirty="0"/>
              <a:t>Se pegarem, as dobras do pano ajudam a fazer a separação </a:t>
            </a:r>
          </a:p>
          <a:p>
            <a:r>
              <a:rPr lang="pt-PT" dirty="0"/>
              <a:t>Necessária entre as bolinhas.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Para terminar, prepara-se o forno, de preferência forno a lenha,</a:t>
            </a:r>
          </a:p>
          <a:p>
            <a:r>
              <a:rPr lang="pt-PT" dirty="0"/>
              <a:t>e levam-se ao forno as bolinhas merendas com a ajuda da espátula </a:t>
            </a:r>
          </a:p>
          <a:p>
            <a:r>
              <a:rPr lang="pt-PT" dirty="0"/>
              <a:t>de forno.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O último e melhor passo é degustarmo-nos com estas ricas</a:t>
            </a:r>
          </a:p>
          <a:p>
            <a:r>
              <a:rPr lang="pt-PT" dirty="0"/>
              <a:t>Merendas!</a:t>
            </a:r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FEE5E07-4D5F-A5EC-3E27-40633E7F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37"/>
          <a:stretch/>
        </p:blipFill>
        <p:spPr>
          <a:xfrm>
            <a:off x="7071555" y="2005018"/>
            <a:ext cx="3150475" cy="174331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FDFD059-7E9D-8E43-C9A6-8731A87B2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55" y="3970335"/>
            <a:ext cx="3150475" cy="216483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485</Words>
  <Application>Microsoft Office PowerPoint</Application>
  <PresentationFormat>Ecrã Panorâmico</PresentationFormat>
  <Paragraphs>104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Raquel Cardoso Oliveira</cp:lastModifiedBy>
  <cp:revision>9</cp:revision>
  <dcterms:created xsi:type="dcterms:W3CDTF">2023-02-27T10:13:03Z</dcterms:created>
  <dcterms:modified xsi:type="dcterms:W3CDTF">2025-05-31T15:33:04Z</dcterms:modified>
</cp:coreProperties>
</file>