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 Arroz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tomate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tradicional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cebola média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tomates médios</a:t>
            </a:r>
          </a:p>
          <a:p>
            <a:pPr marL="285750" indent="-285750">
              <a:buFontTx/>
              <a:buChar char="-"/>
            </a:pPr>
            <a:r>
              <a:rPr lang="pt-PT" dirty="0"/>
              <a:t>Fio de 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1 medida de arroz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(2x medida do arroz)</a:t>
            </a:r>
          </a:p>
          <a:p>
            <a:pPr marL="285750" indent="-285750">
              <a:buFontTx/>
              <a:buChar char="-"/>
            </a:pPr>
            <a:r>
              <a:rPr lang="pt-PT" dirty="0"/>
              <a:t>Pode acompanhar com carne, peixe, pastéis, rissóis, </a:t>
            </a:r>
          </a:p>
          <a:p>
            <a:pPr marL="285750" indent="-285750">
              <a:buFontTx/>
              <a:buChar char="-"/>
            </a:pPr>
            <a:r>
              <a:rPr lang="pt-PT" dirty="0"/>
              <a:t>Pataniscas e uma salada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prato, mistura, comida, interior&#10;&#10;Os conteúdos gerados por IA poderão estar incorretos.">
            <a:extLst>
              <a:ext uri="{FF2B5EF4-FFF2-40B4-BE49-F238E27FC236}">
                <a16:creationId xmlns:a16="http://schemas.microsoft.com/office/drawing/2014/main" id="{24C5D877-1615-9375-E969-C415E9B80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25" y="1759244"/>
            <a:ext cx="4420023" cy="43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03220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 numa caçarola colocar fio de azeite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adicionar a cebola picada e refogar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029303" y="4122207"/>
            <a:ext cx="1933303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 descr="Uma imagem com interior, parede, Eletrodoméstico, Eletrodoméstico de cozinha&#10;&#10;Os conteúdos gerados por IA poderão estar incorretos.">
            <a:extLst>
              <a:ext uri="{FF2B5EF4-FFF2-40B4-BE49-F238E27FC236}">
                <a16:creationId xmlns:a16="http://schemas.microsoft.com/office/drawing/2014/main" id="{FAE9859E-88C4-03A2-7498-0012AFF3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1938955"/>
            <a:ext cx="2636129" cy="2000596"/>
          </a:xfrm>
          <a:prstGeom prst="rect">
            <a:avLst/>
          </a:prstGeom>
        </p:spPr>
      </p:pic>
      <p:pic>
        <p:nvPicPr>
          <p:cNvPr id="10" name="Imagem 9" descr="Uma imagem com pessoa, interior, texto, Eletrodoméstico de cozinha&#10;&#10;Os conteúdos gerados por IA poderão estar incorretos.">
            <a:extLst>
              <a:ext uri="{FF2B5EF4-FFF2-40B4-BE49-F238E27FC236}">
                <a16:creationId xmlns:a16="http://schemas.microsoft.com/office/drawing/2014/main" id="{13CB4CF5-1F78-C303-2302-2A8542383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59" y="4001856"/>
            <a:ext cx="2379849" cy="21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cortar o tomate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misturar o tomate aos ingredientes na panela</a:t>
            </a:r>
          </a:p>
          <a:p>
            <a:r>
              <a:rPr lang="pt-PT" dirty="0"/>
              <a:t> e triturar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 descr="Uma imagem com pessoa, unha, interior, Faca&#10;&#10;Os conteúdos gerados por IA poderão estar incorretos.">
            <a:extLst>
              <a:ext uri="{FF2B5EF4-FFF2-40B4-BE49-F238E27FC236}">
                <a16:creationId xmlns:a16="http://schemas.microsoft.com/office/drawing/2014/main" id="{6679BB51-A4B1-351E-46D8-1A26E395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2" y="1937995"/>
            <a:ext cx="3100252" cy="1787205"/>
          </a:xfrm>
          <a:prstGeom prst="rect">
            <a:avLst/>
          </a:prstGeom>
        </p:spPr>
      </p:pic>
      <p:pic>
        <p:nvPicPr>
          <p:cNvPr id="8" name="Imagem 7" descr="Uma imagem com comida, prato, Cozinha, Picante vermelho&#10;&#10;Os conteúdos gerados por IA poderão estar incorretos.">
            <a:extLst>
              <a:ext uri="{FF2B5EF4-FFF2-40B4-BE49-F238E27FC236}">
                <a16:creationId xmlns:a16="http://schemas.microsoft.com/office/drawing/2014/main" id="{5C063E20-ADBF-6C0D-4875-6A74A3209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33" y="3811358"/>
            <a:ext cx="4368616" cy="21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 Adicionar o arroz e mexer e juntar a água (deixar cozer o arroz</a:t>
            </a:r>
          </a:p>
          <a:p>
            <a:r>
              <a:rPr lang="pt-PT" dirty="0"/>
              <a:t> durante o tempo indicado na embalagem).</a:t>
            </a:r>
          </a:p>
          <a:p>
            <a:r>
              <a:rPr lang="pt-PT" dirty="0"/>
              <a:t> Quando o arroz estiver cozido, desligar  o fogão e manter a tampa</a:t>
            </a:r>
          </a:p>
          <a:p>
            <a:r>
              <a:rPr lang="pt-PT" dirty="0"/>
              <a:t> durante 5 minutos.   Para quem gosta de aromáticas, após apagar</a:t>
            </a:r>
          </a:p>
          <a:p>
            <a:r>
              <a:rPr lang="pt-PT" dirty="0"/>
              <a:t> o fogão pode acrescentar coentros picados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Enquanto o arroz coze, fritar os bifes ou peixe ou pastéis ou rissóis </a:t>
            </a:r>
          </a:p>
          <a:p>
            <a:r>
              <a:rPr lang="pt-PT" dirty="0"/>
              <a:t>ou pataniscas.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prato, Cozinha, Utensílios de cozinha e pastelaria">
            <a:extLst>
              <a:ext uri="{FF2B5EF4-FFF2-40B4-BE49-F238E27FC236}">
                <a16:creationId xmlns:a16="http://schemas.microsoft.com/office/drawing/2014/main" id="{22F6D9BE-C11E-A965-BF25-BED28BA68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1829766"/>
            <a:ext cx="3057953" cy="2140041"/>
          </a:xfrm>
          <a:prstGeom prst="rect">
            <a:avLst/>
          </a:prstGeom>
        </p:spPr>
      </p:pic>
      <p:pic>
        <p:nvPicPr>
          <p:cNvPr id="9" name="Imagem 8" descr="Uma imagem com Utensílios de cozinha e pastelaria, Instrumento de cozinha, Frigideira, fritura em frigideira&#10;&#10;Os conteúdos gerados por IA poderão estar incorretos.">
            <a:extLst>
              <a:ext uri="{FF2B5EF4-FFF2-40B4-BE49-F238E27FC236}">
                <a16:creationId xmlns:a16="http://schemas.microsoft.com/office/drawing/2014/main" id="{FEEBC8FA-0C74-DF54-2CE8-E16A7BDBD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82" y="4122207"/>
            <a:ext cx="2623128" cy="16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262</Words>
  <Application>Microsoft Office PowerPoint</Application>
  <PresentationFormat>Ecrã Panorâmico</PresentationFormat>
  <Paragraphs>105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Laura Maria Monteiro Viegas</cp:lastModifiedBy>
  <cp:revision>4</cp:revision>
  <dcterms:created xsi:type="dcterms:W3CDTF">2023-02-27T10:13:03Z</dcterms:created>
  <dcterms:modified xsi:type="dcterms:W3CDTF">2025-05-30T10:58:03Z</dcterms:modified>
</cp:coreProperties>
</file>