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193" r:id="rId2"/>
    <p:sldId id="1194" r:id="rId3"/>
    <p:sldId id="1195" r:id="rId4"/>
    <p:sldId id="1196" r:id="rId5"/>
    <p:sldId id="1188" r:id="rId6"/>
    <p:sldId id="1189" r:id="rId7"/>
    <p:sldId id="1191" r:id="rId8"/>
    <p:sldId id="1197" r:id="rId9"/>
    <p:sldId id="1199" r:id="rId10"/>
    <p:sldId id="1200" r:id="rId1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7160D7E6-46A1-412B-B8B0-932A67165B6E}">
          <p14:sldIdLst>
            <p14:sldId id="1193"/>
            <p14:sldId id="1194"/>
            <p14:sldId id="1195"/>
            <p14:sldId id="1196"/>
            <p14:sldId id="1188"/>
            <p14:sldId id="1189"/>
            <p14:sldId id="1191"/>
            <p14:sldId id="1197"/>
            <p14:sldId id="1199"/>
            <p14:sldId id="12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A5BB2-3080-44C9-930F-FE0B012BEA54}" v="1199" dt="2025-05-11T23:19:02.678"/>
    <p1510:client id="{57D0ABD7-0994-49AD-B8D1-D06CEE4E8E67}" v="838" dt="2025-05-11T23:51:55.094"/>
    <p1510:client id="{5E310929-D68A-4C4B-96FB-BAA1E27A7ADE}" v="78" dt="2025-05-11T23:13:25.131"/>
  </p1510:revLst>
</p1510:revInfo>
</file>

<file path=ppt/tableStyles.xml><?xml version="1.0" encoding="utf-8"?>
<a:tblStyleLst xmlns:a="http://schemas.openxmlformats.org/drawingml/2006/main" def="{5C22544A-7EE6-4342-B048-85BDC9FD1C3A}">
  <a:tblStyle styleId="{C083E6E3-FA7D-4D7B-A595-EF9225AFEA82}" styleName="Estilo Claro 1 - Destaqu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Destaqu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Destaqu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édio 2 - Destaqu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E3FDE45-AF77-4B5C-9715-49D594BDF05E}" styleName="Estilo Claro 1 - Destaqu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Estilo Médio 2 - Destaqu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Estilo com Tema 1 - Destaqu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Estilo Médio 4 - Destaqu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z Sofia Seixas Antas" userId="S::202200207@estudantes.ips.pt::15505e35-bf96-4a5d-96e6-6a0ad9bcd826" providerId="AD" clId="Web-{ABBE90AF-A49E-D9AD-104C-9BEFE5E6747E}"/>
    <pc:docChg chg="addSld">
      <pc:chgData name="Beatriz Sofia Seixas Antas" userId="S::202200207@estudantes.ips.pt::15505e35-bf96-4a5d-96e6-6a0ad9bcd826" providerId="AD" clId="Web-{ABBE90AF-A49E-D9AD-104C-9BEFE5E6747E}" dt="2025-05-06T10:16:58.861" v="0"/>
      <pc:docMkLst>
        <pc:docMk/>
      </pc:docMkLst>
      <pc:sldChg chg="add replId">
        <pc:chgData name="Beatriz Sofia Seixas Antas" userId="S::202200207@estudantes.ips.pt::15505e35-bf96-4a5d-96e6-6a0ad9bcd826" providerId="AD" clId="Web-{ABBE90AF-A49E-D9AD-104C-9BEFE5E6747E}" dt="2025-05-06T10:16:58.861" v="0"/>
        <pc:sldMkLst>
          <pc:docMk/>
          <pc:sldMk cId="3196400418" sldId="1195"/>
        </pc:sldMkLst>
      </pc:sldChg>
    </pc:docChg>
  </pc:docChgLst>
  <pc:docChgLst>
    <pc:chgData name="Beatriz Sofia Seixas Antas" userId="15505e35-bf96-4a5d-96e6-6a0ad9bcd826" providerId="ADAL" clId="{5E310929-D68A-4C4B-96FB-BAA1E27A7ADE}"/>
    <pc:docChg chg="undo custSel addSld delSld modSld sldOrd modSection">
      <pc:chgData name="Beatriz Sofia Seixas Antas" userId="15505e35-bf96-4a5d-96e6-6a0ad9bcd826" providerId="ADAL" clId="{5E310929-D68A-4C4B-96FB-BAA1E27A7ADE}" dt="2025-05-11T23:13:25.131" v="948" actId="113"/>
      <pc:docMkLst>
        <pc:docMk/>
      </pc:docMkLst>
      <pc:sldChg chg="addSp delSp modSp mod">
        <pc:chgData name="Beatriz Sofia Seixas Antas" userId="15505e35-bf96-4a5d-96e6-6a0ad9bcd826" providerId="ADAL" clId="{5E310929-D68A-4C4B-96FB-BAA1E27A7ADE}" dt="2025-05-11T17:27:37.262" v="893" actId="20577"/>
        <pc:sldMkLst>
          <pc:docMk/>
          <pc:sldMk cId="1965560797" sldId="1188"/>
        </pc:sldMkLst>
        <pc:spChg chg="mod">
          <ac:chgData name="Beatriz Sofia Seixas Antas" userId="15505e35-bf96-4a5d-96e6-6a0ad9bcd826" providerId="ADAL" clId="{5E310929-D68A-4C4B-96FB-BAA1E27A7ADE}" dt="2025-05-11T17:27:37.262" v="893" actId="20577"/>
          <ac:spMkLst>
            <pc:docMk/>
            <pc:sldMk cId="1965560797" sldId="1188"/>
            <ac:spMk id="7" creationId="{8A6911A1-2578-A99F-6FE0-C6CC27FDABB2}"/>
          </ac:spMkLst>
        </pc:spChg>
        <pc:spChg chg="mod">
          <ac:chgData name="Beatriz Sofia Seixas Antas" userId="15505e35-bf96-4a5d-96e6-6a0ad9bcd826" providerId="ADAL" clId="{5E310929-D68A-4C4B-96FB-BAA1E27A7ADE}" dt="2025-05-06T09:50:58.852" v="810" actId="20577"/>
          <ac:spMkLst>
            <pc:docMk/>
            <pc:sldMk cId="1965560797" sldId="1188"/>
            <ac:spMk id="23" creationId="{CAE04E8A-5A88-4967-B267-36721712E141}"/>
          </ac:spMkLst>
        </pc:spChg>
        <pc:picChg chg="add mod">
          <ac:chgData name="Beatriz Sofia Seixas Antas" userId="15505e35-bf96-4a5d-96e6-6a0ad9bcd826" providerId="ADAL" clId="{5E310929-D68A-4C4B-96FB-BAA1E27A7ADE}" dt="2025-05-08T13:10:28.705" v="835" actId="14100"/>
          <ac:picMkLst>
            <pc:docMk/>
            <pc:sldMk cId="1965560797" sldId="1188"/>
            <ac:picMk id="2" creationId="{0276C9DA-393F-E808-1155-5BEE36389A2E}"/>
          </ac:picMkLst>
        </pc:picChg>
      </pc:sldChg>
      <pc:sldChg chg="addSp delSp modSp add mod ord">
        <pc:chgData name="Beatriz Sofia Seixas Antas" userId="15505e35-bf96-4a5d-96e6-6a0ad9bcd826" providerId="ADAL" clId="{5E310929-D68A-4C4B-96FB-BAA1E27A7ADE}" dt="2025-05-11T16:14:55.776" v="858" actId="20577"/>
        <pc:sldMkLst>
          <pc:docMk/>
          <pc:sldMk cId="2852327668" sldId="1193"/>
        </pc:sldMkLst>
        <pc:spChg chg="add mod">
          <ac:chgData name="Beatriz Sofia Seixas Antas" userId="15505e35-bf96-4a5d-96e6-6a0ad9bcd826" providerId="ADAL" clId="{5E310929-D68A-4C4B-96FB-BAA1E27A7ADE}" dt="2025-05-06T09:40:25.776" v="691" actId="1076"/>
          <ac:spMkLst>
            <pc:docMk/>
            <pc:sldMk cId="2852327668" sldId="1193"/>
            <ac:spMk id="2" creationId="{E7C391D5-D9CA-1831-A867-28267284175A}"/>
          </ac:spMkLst>
        </pc:spChg>
        <pc:spChg chg="add mod">
          <ac:chgData name="Beatriz Sofia Seixas Antas" userId="15505e35-bf96-4a5d-96e6-6a0ad9bcd826" providerId="ADAL" clId="{5E310929-D68A-4C4B-96FB-BAA1E27A7ADE}" dt="2025-05-06T09:40:18.940" v="689" actId="1076"/>
          <ac:spMkLst>
            <pc:docMk/>
            <pc:sldMk cId="2852327668" sldId="1193"/>
            <ac:spMk id="3" creationId="{F66B363C-BD3A-1953-8C51-A704B4EB754F}"/>
          </ac:spMkLst>
        </pc:spChg>
        <pc:spChg chg="add mod">
          <ac:chgData name="Beatriz Sofia Seixas Antas" userId="15505e35-bf96-4a5d-96e6-6a0ad9bcd826" providerId="ADAL" clId="{5E310929-D68A-4C4B-96FB-BAA1E27A7ADE}" dt="2025-05-06T09:40:22.465" v="690" actId="1076"/>
          <ac:spMkLst>
            <pc:docMk/>
            <pc:sldMk cId="2852327668" sldId="1193"/>
            <ac:spMk id="4" creationId="{D4BBE7F8-30BE-F6AB-6BF5-603928FFC1CC}"/>
          </ac:spMkLst>
        </pc:spChg>
        <pc:spChg chg="add mod">
          <ac:chgData name="Beatriz Sofia Seixas Antas" userId="15505e35-bf96-4a5d-96e6-6a0ad9bcd826" providerId="ADAL" clId="{5E310929-D68A-4C4B-96FB-BAA1E27A7ADE}" dt="2025-05-11T16:14:55.776" v="858" actId="20577"/>
          <ac:spMkLst>
            <pc:docMk/>
            <pc:sldMk cId="2852327668" sldId="1193"/>
            <ac:spMk id="5" creationId="{486985A1-4509-9B4F-1B64-B4987945FC78}"/>
          </ac:spMkLst>
        </pc:spChg>
        <pc:spChg chg="add mod">
          <ac:chgData name="Beatriz Sofia Seixas Antas" userId="15505e35-bf96-4a5d-96e6-6a0ad9bcd826" providerId="ADAL" clId="{5E310929-D68A-4C4B-96FB-BAA1E27A7ADE}" dt="2025-05-06T09:42:42.842" v="699" actId="1076"/>
          <ac:spMkLst>
            <pc:docMk/>
            <pc:sldMk cId="2852327668" sldId="1193"/>
            <ac:spMk id="6" creationId="{8C8CBFB5-A038-5A59-F444-06B89D92498B}"/>
          </ac:spMkLst>
        </pc:spChg>
        <pc:spChg chg="mod">
          <ac:chgData name="Beatriz Sofia Seixas Antas" userId="15505e35-bf96-4a5d-96e6-6a0ad9bcd826" providerId="ADAL" clId="{5E310929-D68A-4C4B-96FB-BAA1E27A7ADE}" dt="2025-05-06T10:20:39.863" v="811" actId="14100"/>
          <ac:spMkLst>
            <pc:docMk/>
            <pc:sldMk cId="2852327668" sldId="1193"/>
            <ac:spMk id="7" creationId="{7413AB2B-B43F-4C1C-CED7-287FD6A9769D}"/>
          </ac:spMkLst>
        </pc:spChg>
        <pc:spChg chg="mod">
          <ac:chgData name="Beatriz Sofia Seixas Antas" userId="15505e35-bf96-4a5d-96e6-6a0ad9bcd826" providerId="ADAL" clId="{5E310929-D68A-4C4B-96FB-BAA1E27A7ADE}" dt="2025-05-06T09:10:56.009" v="59" actId="113"/>
          <ac:spMkLst>
            <pc:docMk/>
            <pc:sldMk cId="2852327668" sldId="1193"/>
            <ac:spMk id="23" creationId="{A64E0771-7A1C-52CE-F1DF-2425FB0B3CD0}"/>
          </ac:spMkLst>
        </pc:spChg>
        <pc:picChg chg="add mod modCrop">
          <ac:chgData name="Beatriz Sofia Seixas Antas" userId="15505e35-bf96-4a5d-96e6-6a0ad9bcd826" providerId="ADAL" clId="{5E310929-D68A-4C4B-96FB-BAA1E27A7ADE}" dt="2025-05-06T09:40:52.833" v="695" actId="1076"/>
          <ac:picMkLst>
            <pc:docMk/>
            <pc:sldMk cId="2852327668" sldId="1193"/>
            <ac:picMk id="10" creationId="{31340495-30D4-38C2-B9C7-07A7C569C089}"/>
          </ac:picMkLst>
        </pc:picChg>
        <pc:picChg chg="add mod">
          <ac:chgData name="Beatriz Sofia Seixas Antas" userId="15505e35-bf96-4a5d-96e6-6a0ad9bcd826" providerId="ADAL" clId="{5E310929-D68A-4C4B-96FB-BAA1E27A7ADE}" dt="2025-05-06T09:12:29.490" v="69" actId="1076"/>
          <ac:picMkLst>
            <pc:docMk/>
            <pc:sldMk cId="2852327668" sldId="1193"/>
            <ac:picMk id="1026" creationId="{96AD917E-FEA8-242A-5760-FC77DD4D7730}"/>
          </ac:picMkLst>
        </pc:picChg>
      </pc:sldChg>
      <pc:sldChg chg="addSp delSp modSp add mod ord">
        <pc:chgData name="Beatriz Sofia Seixas Antas" userId="15505e35-bf96-4a5d-96e6-6a0ad9bcd826" providerId="ADAL" clId="{5E310929-D68A-4C4B-96FB-BAA1E27A7ADE}" dt="2025-05-11T16:22:57.265" v="889" actId="255"/>
        <pc:sldMkLst>
          <pc:docMk/>
          <pc:sldMk cId="3030686137" sldId="1194"/>
        </pc:sldMkLst>
        <pc:spChg chg="add mod">
          <ac:chgData name="Beatriz Sofia Seixas Antas" userId="15505e35-bf96-4a5d-96e6-6a0ad9bcd826" providerId="ADAL" clId="{5E310929-D68A-4C4B-96FB-BAA1E27A7ADE}" dt="2025-05-11T16:22:57.265" v="889" actId="255"/>
          <ac:spMkLst>
            <pc:docMk/>
            <pc:sldMk cId="3030686137" sldId="1194"/>
            <ac:spMk id="2" creationId="{0C7EB8AF-84D3-6FC0-6E71-DF98A8D8E009}"/>
          </ac:spMkLst>
        </pc:spChg>
        <pc:spChg chg="mod">
          <ac:chgData name="Beatriz Sofia Seixas Antas" userId="15505e35-bf96-4a5d-96e6-6a0ad9bcd826" providerId="ADAL" clId="{5E310929-D68A-4C4B-96FB-BAA1E27A7ADE}" dt="2025-05-06T09:46:04.653" v="740" actId="20577"/>
          <ac:spMkLst>
            <pc:docMk/>
            <pc:sldMk cId="3030686137" sldId="1194"/>
            <ac:spMk id="7" creationId="{069524DE-DB8C-C596-9595-A640E9DC49F8}"/>
          </ac:spMkLst>
        </pc:spChg>
        <pc:spChg chg="mod">
          <ac:chgData name="Beatriz Sofia Seixas Antas" userId="15505e35-bf96-4a5d-96e6-6a0ad9bcd826" providerId="ADAL" clId="{5E310929-D68A-4C4B-96FB-BAA1E27A7ADE}" dt="2025-05-06T09:45:56.546" v="731" actId="113"/>
          <ac:spMkLst>
            <pc:docMk/>
            <pc:sldMk cId="3030686137" sldId="1194"/>
            <ac:spMk id="23" creationId="{6BBF8481-02F7-B6B1-663D-139E6629D950}"/>
          </ac:spMkLst>
        </pc:spChg>
      </pc:sldChg>
      <pc:sldChg chg="addSp modSp mod">
        <pc:chgData name="Beatriz Sofia Seixas Antas" userId="15505e35-bf96-4a5d-96e6-6a0ad9bcd826" providerId="ADAL" clId="{5E310929-D68A-4C4B-96FB-BAA1E27A7ADE}" dt="2025-05-11T16:22:46.769" v="888" actId="1076"/>
        <pc:sldMkLst>
          <pc:docMk/>
          <pc:sldMk cId="3196400418" sldId="1195"/>
        </pc:sldMkLst>
        <pc:spChg chg="add mod">
          <ac:chgData name="Beatriz Sofia Seixas Antas" userId="15505e35-bf96-4a5d-96e6-6a0ad9bcd826" providerId="ADAL" clId="{5E310929-D68A-4C4B-96FB-BAA1E27A7ADE}" dt="2025-05-11T16:22:46.769" v="888" actId="1076"/>
          <ac:spMkLst>
            <pc:docMk/>
            <pc:sldMk cId="3196400418" sldId="1195"/>
            <ac:spMk id="2" creationId="{36C36831-65D4-C1D6-5680-D054C08EB5DA}"/>
          </ac:spMkLst>
        </pc:spChg>
      </pc:sldChg>
      <pc:sldChg chg="modSp mod">
        <pc:chgData name="Beatriz Sofia Seixas Antas" userId="15505e35-bf96-4a5d-96e6-6a0ad9bcd826" providerId="ADAL" clId="{5E310929-D68A-4C4B-96FB-BAA1E27A7ADE}" dt="2025-05-11T23:13:25.131" v="948" actId="113"/>
        <pc:sldMkLst>
          <pc:docMk/>
          <pc:sldMk cId="874958208" sldId="1199"/>
        </pc:sldMkLst>
        <pc:spChg chg="mod">
          <ac:chgData name="Beatriz Sofia Seixas Antas" userId="15505e35-bf96-4a5d-96e6-6a0ad9bcd826" providerId="ADAL" clId="{5E310929-D68A-4C4B-96FB-BAA1E27A7ADE}" dt="2025-05-11T23:12:51.612" v="939" actId="1076"/>
          <ac:spMkLst>
            <pc:docMk/>
            <pc:sldMk cId="874958208" sldId="1199"/>
            <ac:spMk id="10" creationId="{FD144819-B2E6-4C92-8AC7-20D0DB3D26E8}"/>
          </ac:spMkLst>
        </pc:spChg>
        <pc:graphicFrameChg chg="mod modGraphic">
          <ac:chgData name="Beatriz Sofia Seixas Antas" userId="15505e35-bf96-4a5d-96e6-6a0ad9bcd826" providerId="ADAL" clId="{5E310929-D68A-4C4B-96FB-BAA1E27A7ADE}" dt="2025-05-11T23:13:25.131" v="948" actId="113"/>
          <ac:graphicFrameMkLst>
            <pc:docMk/>
            <pc:sldMk cId="874958208" sldId="1199"/>
            <ac:graphicFrameMk id="11" creationId="{7CA2C05B-5D88-BBB2-1D4B-0A71D76399FC}"/>
          </ac:graphicFrameMkLst>
        </pc:graphicFrameChg>
      </pc:sldChg>
      <pc:sldChg chg="new del">
        <pc:chgData name="Beatriz Sofia Seixas Antas" userId="15505e35-bf96-4a5d-96e6-6a0ad9bcd826" providerId="ADAL" clId="{5E310929-D68A-4C4B-96FB-BAA1E27A7ADE}" dt="2025-05-11T23:02:14.330" v="895" actId="2696"/>
        <pc:sldMkLst>
          <pc:docMk/>
          <pc:sldMk cId="1041482649" sldId="1200"/>
        </pc:sldMkLst>
      </pc:sldChg>
      <pc:sldChg chg="delSp modSp add mod">
        <pc:chgData name="Beatriz Sofia Seixas Antas" userId="15505e35-bf96-4a5d-96e6-6a0ad9bcd826" providerId="ADAL" clId="{5E310929-D68A-4C4B-96FB-BAA1E27A7ADE}" dt="2025-05-11T23:11:47.727" v="936" actId="1076"/>
        <pc:sldMkLst>
          <pc:docMk/>
          <pc:sldMk cId="1722920775" sldId="1200"/>
        </pc:sldMkLst>
        <pc:spChg chg="del">
          <ac:chgData name="Beatriz Sofia Seixas Antas" userId="15505e35-bf96-4a5d-96e6-6a0ad9bcd826" providerId="ADAL" clId="{5E310929-D68A-4C4B-96FB-BAA1E27A7ADE}" dt="2025-05-11T23:02:24.680" v="898" actId="478"/>
          <ac:spMkLst>
            <pc:docMk/>
            <pc:sldMk cId="1722920775" sldId="1200"/>
            <ac:spMk id="10" creationId="{0765B712-811B-D0E1-5B8E-7EC969237842}"/>
          </ac:spMkLst>
        </pc:spChg>
        <pc:spChg chg="mod">
          <ac:chgData name="Beatriz Sofia Seixas Antas" userId="15505e35-bf96-4a5d-96e6-6a0ad9bcd826" providerId="ADAL" clId="{5E310929-D68A-4C4B-96FB-BAA1E27A7ADE}" dt="2025-05-11T23:02:32.255" v="913" actId="20577"/>
          <ac:spMkLst>
            <pc:docMk/>
            <pc:sldMk cId="1722920775" sldId="1200"/>
            <ac:spMk id="23" creationId="{7CD9B1D3-F275-CF30-B3E5-3511078AF779}"/>
          </ac:spMkLst>
        </pc:spChg>
        <pc:graphicFrameChg chg="mod modGraphic">
          <ac:chgData name="Beatriz Sofia Seixas Antas" userId="15505e35-bf96-4a5d-96e6-6a0ad9bcd826" providerId="ADAL" clId="{5E310929-D68A-4C4B-96FB-BAA1E27A7ADE}" dt="2025-05-11T23:11:47.727" v="936" actId="1076"/>
          <ac:graphicFrameMkLst>
            <pc:docMk/>
            <pc:sldMk cId="1722920775" sldId="1200"/>
            <ac:graphicFrameMk id="3" creationId="{8C4F03B5-A154-AB48-4977-85E90AC8DCFA}"/>
          </ac:graphicFrameMkLst>
        </pc:graphicFrameChg>
        <pc:graphicFrameChg chg="del">
          <ac:chgData name="Beatriz Sofia Seixas Antas" userId="15505e35-bf96-4a5d-96e6-6a0ad9bcd826" providerId="ADAL" clId="{5E310929-D68A-4C4B-96FB-BAA1E27A7ADE}" dt="2025-05-11T23:02:21.365" v="897" actId="478"/>
          <ac:graphicFrameMkLst>
            <pc:docMk/>
            <pc:sldMk cId="1722920775" sldId="1200"/>
            <ac:graphicFrameMk id="4" creationId="{FB92B509-6C44-5650-6892-DD23732FB877}"/>
          </ac:graphicFrameMkLst>
        </pc:graphicFrameChg>
      </pc:sldChg>
    </pc:docChg>
  </pc:docChgLst>
  <pc:docChgLst>
    <pc:chgData name="Natália Osório" userId="f6e8bbf2-8c78-45a9-a714-7dbc8ad96d3c" providerId="ADAL" clId="{1A0E25B3-21C7-4E5B-809C-F0F917D00BA1}"/>
    <pc:docChg chg="modSld">
      <pc:chgData name="Natália Osório" userId="f6e8bbf2-8c78-45a9-a714-7dbc8ad96d3c" providerId="ADAL" clId="{1A0E25B3-21C7-4E5B-809C-F0F917D00BA1}" dt="2025-05-12T18:25:00.472" v="3" actId="20577"/>
      <pc:docMkLst>
        <pc:docMk/>
      </pc:docMkLst>
      <pc:sldChg chg="modSp mod">
        <pc:chgData name="Natália Osório" userId="f6e8bbf2-8c78-45a9-a714-7dbc8ad96d3c" providerId="ADAL" clId="{1A0E25B3-21C7-4E5B-809C-F0F917D00BA1}" dt="2025-05-12T18:25:00.472" v="3" actId="20577"/>
        <pc:sldMkLst>
          <pc:docMk/>
          <pc:sldMk cId="1902379738" sldId="1196"/>
        </pc:sldMkLst>
        <pc:spChg chg="mod">
          <ac:chgData name="Natália Osório" userId="f6e8bbf2-8c78-45a9-a714-7dbc8ad96d3c" providerId="ADAL" clId="{1A0E25B3-21C7-4E5B-809C-F0F917D00BA1}" dt="2025-05-12T18:25:00.472" v="3" actId="20577"/>
          <ac:spMkLst>
            <pc:docMk/>
            <pc:sldMk cId="1902379738" sldId="1196"/>
            <ac:spMk id="4" creationId="{EE480446-9B61-31D2-37C2-9004294B3E5C}"/>
          </ac:spMkLst>
        </pc:spChg>
      </pc:sldChg>
    </pc:docChg>
  </pc:docChgLst>
  <pc:docChgLst>
    <pc:chgData name="Pedro Miguel António Andrade" userId="05d7e9ed-ea42-4306-b54b-4f02a068568d" providerId="ADAL" clId="{57D0ABD7-0994-49AD-B8D1-D06CEE4E8E67}"/>
    <pc:docChg chg="undo custSel modSld addSection delSection">
      <pc:chgData name="Pedro Miguel António Andrade" userId="05d7e9ed-ea42-4306-b54b-4f02a068568d" providerId="ADAL" clId="{57D0ABD7-0994-49AD-B8D1-D06CEE4E8E67}" dt="2025-05-11T23:51:55.094" v="892" actId="1076"/>
      <pc:docMkLst>
        <pc:docMk/>
      </pc:docMkLst>
      <pc:sldChg chg="addSp delSp modSp mod modTransition">
        <pc:chgData name="Pedro Miguel António Andrade" userId="05d7e9ed-ea42-4306-b54b-4f02a068568d" providerId="ADAL" clId="{57D0ABD7-0994-49AD-B8D1-D06CEE4E8E67}" dt="2025-05-11T23:51:55.094" v="892" actId="1076"/>
        <pc:sldMkLst>
          <pc:docMk/>
          <pc:sldMk cId="1965560797" sldId="1188"/>
        </pc:sldMkLst>
        <pc:spChg chg="add mod">
          <ac:chgData name="Pedro Miguel António Andrade" userId="05d7e9ed-ea42-4306-b54b-4f02a068568d" providerId="ADAL" clId="{57D0ABD7-0994-49AD-B8D1-D06CEE4E8E67}" dt="2025-05-11T23:39:30.883" v="813"/>
          <ac:spMkLst>
            <pc:docMk/>
            <pc:sldMk cId="1965560797" sldId="1188"/>
            <ac:spMk id="3" creationId="{7468BD6E-D9B5-30E3-78D6-D2FD85701F72}"/>
          </ac:spMkLst>
        </pc:spChg>
        <pc:spChg chg="add mod">
          <ac:chgData name="Pedro Miguel António Andrade" userId="05d7e9ed-ea42-4306-b54b-4f02a068568d" providerId="ADAL" clId="{57D0ABD7-0994-49AD-B8D1-D06CEE4E8E67}" dt="2025-05-11T23:51:55.094" v="892" actId="1076"/>
          <ac:spMkLst>
            <pc:docMk/>
            <pc:sldMk cId="1965560797" sldId="1188"/>
            <ac:spMk id="4" creationId="{576F61BC-635A-1319-74D1-CB5EAA3D72FD}"/>
          </ac:spMkLst>
        </pc:spChg>
        <pc:spChg chg="mod">
          <ac:chgData name="Pedro Miguel António Andrade" userId="05d7e9ed-ea42-4306-b54b-4f02a068568d" providerId="ADAL" clId="{57D0ABD7-0994-49AD-B8D1-D06CEE4E8E67}" dt="2025-05-11T23:04:26.933" v="570" actId="20577"/>
          <ac:spMkLst>
            <pc:docMk/>
            <pc:sldMk cId="1965560797" sldId="1188"/>
            <ac:spMk id="7" creationId="{8A6911A1-2578-A99F-6FE0-C6CC27FDABB2}"/>
          </ac:spMkLst>
        </pc:spChg>
        <pc:spChg chg="del">
          <ac:chgData name="Pedro Miguel António Andrade" userId="05d7e9ed-ea42-4306-b54b-4f02a068568d" providerId="ADAL" clId="{57D0ABD7-0994-49AD-B8D1-D06CEE4E8E67}" dt="2025-05-11T23:39:30.450" v="812" actId="478"/>
          <ac:spMkLst>
            <pc:docMk/>
            <pc:sldMk cId="1965560797" sldId="1188"/>
            <ac:spMk id="17" creationId="{88F1C0A8-F533-4CC2-B6DC-FE6C7B018641}"/>
          </ac:spMkLst>
        </pc:spChg>
        <pc:spChg chg="mod">
          <ac:chgData name="Pedro Miguel António Andrade" userId="05d7e9ed-ea42-4306-b54b-4f02a068568d" providerId="ADAL" clId="{57D0ABD7-0994-49AD-B8D1-D06CEE4E8E67}" dt="2025-05-11T23:30:47.341" v="783" actId="20577"/>
          <ac:spMkLst>
            <pc:docMk/>
            <pc:sldMk cId="1965560797" sldId="1188"/>
            <ac:spMk id="23" creationId="{CAE04E8A-5A88-4967-B267-36721712E141}"/>
          </ac:spMkLst>
        </pc:spChg>
        <pc:picChg chg="mod">
          <ac:chgData name="Pedro Miguel António Andrade" userId="05d7e9ed-ea42-4306-b54b-4f02a068568d" providerId="ADAL" clId="{57D0ABD7-0994-49AD-B8D1-D06CEE4E8E67}" dt="2025-05-11T23:51:48.591" v="891" actId="1076"/>
          <ac:picMkLst>
            <pc:docMk/>
            <pc:sldMk cId="1965560797" sldId="1188"/>
            <ac:picMk id="2" creationId="{0276C9DA-393F-E808-1155-5BEE36389A2E}"/>
          </ac:picMkLst>
        </pc:picChg>
        <pc:picChg chg="add mod">
          <ac:chgData name="Pedro Miguel António Andrade" userId="05d7e9ed-ea42-4306-b54b-4f02a068568d" providerId="ADAL" clId="{57D0ABD7-0994-49AD-B8D1-D06CEE4E8E67}" dt="2025-05-11T23:33:17.764" v="795" actId="1076"/>
          <ac:picMkLst>
            <pc:docMk/>
            <pc:sldMk cId="1965560797" sldId="1188"/>
            <ac:picMk id="1026" creationId="{04241D33-F191-76C4-446E-6B31ADB2945A}"/>
          </ac:picMkLst>
        </pc:picChg>
        <pc:picChg chg="add del mod">
          <ac:chgData name="Pedro Miguel António Andrade" userId="05d7e9ed-ea42-4306-b54b-4f02a068568d" providerId="ADAL" clId="{57D0ABD7-0994-49AD-B8D1-D06CEE4E8E67}" dt="2025-05-11T23:33:07.705" v="793" actId="478"/>
          <ac:picMkLst>
            <pc:docMk/>
            <pc:sldMk cId="1965560797" sldId="1188"/>
            <ac:picMk id="1028" creationId="{2C898F67-8959-6DC1-A979-7EA7A16C1B9E}"/>
          </ac:picMkLst>
        </pc:picChg>
      </pc:sldChg>
      <pc:sldChg chg="addSp delSp modSp mod modTransition">
        <pc:chgData name="Pedro Miguel António Andrade" userId="05d7e9ed-ea42-4306-b54b-4f02a068568d" providerId="ADAL" clId="{57D0ABD7-0994-49AD-B8D1-D06CEE4E8E67}" dt="2025-05-11T23:46:02.943" v="847"/>
        <pc:sldMkLst>
          <pc:docMk/>
          <pc:sldMk cId="2647357481" sldId="1189"/>
        </pc:sldMkLst>
        <pc:spChg chg="mod">
          <ac:chgData name="Pedro Miguel António Andrade" userId="05d7e9ed-ea42-4306-b54b-4f02a068568d" providerId="ADAL" clId="{57D0ABD7-0994-49AD-B8D1-D06CEE4E8E67}" dt="2025-05-11T22:17:41.282" v="111" actId="1076"/>
          <ac:spMkLst>
            <pc:docMk/>
            <pc:sldMk cId="2647357481" sldId="1189"/>
            <ac:spMk id="2" creationId="{84B0CC57-991B-C8BB-D0AB-28DF53A53579}"/>
          </ac:spMkLst>
        </pc:spChg>
        <pc:spChg chg="add mod">
          <ac:chgData name="Pedro Miguel António Andrade" userId="05d7e9ed-ea42-4306-b54b-4f02a068568d" providerId="ADAL" clId="{57D0ABD7-0994-49AD-B8D1-D06CEE4E8E67}" dt="2025-05-11T23:39:34.372" v="815"/>
          <ac:spMkLst>
            <pc:docMk/>
            <pc:sldMk cId="2647357481" sldId="1189"/>
            <ac:spMk id="5" creationId="{C5B72189-2F05-CED9-9FFB-D05A4C8638F0}"/>
          </ac:spMkLst>
        </pc:spChg>
        <pc:spChg chg="mod">
          <ac:chgData name="Pedro Miguel António Andrade" userId="05d7e9ed-ea42-4306-b54b-4f02a068568d" providerId="ADAL" clId="{57D0ABD7-0994-49AD-B8D1-D06CEE4E8E67}" dt="2025-05-11T22:23:25.128" v="168" actId="20577"/>
          <ac:spMkLst>
            <pc:docMk/>
            <pc:sldMk cId="2647357481" sldId="1189"/>
            <ac:spMk id="7" creationId="{8A6911A1-2578-A99F-6FE0-C6CC27FDABB2}"/>
          </ac:spMkLst>
        </pc:spChg>
        <pc:spChg chg="del">
          <ac:chgData name="Pedro Miguel António Andrade" userId="05d7e9ed-ea42-4306-b54b-4f02a068568d" providerId="ADAL" clId="{57D0ABD7-0994-49AD-B8D1-D06CEE4E8E67}" dt="2025-05-11T23:39:33.933" v="814" actId="478"/>
          <ac:spMkLst>
            <pc:docMk/>
            <pc:sldMk cId="2647357481" sldId="1189"/>
            <ac:spMk id="17" creationId="{88F1C0A8-F533-4CC2-B6DC-FE6C7B018641}"/>
          </ac:spMkLst>
        </pc:spChg>
        <pc:spChg chg="mod">
          <ac:chgData name="Pedro Miguel António Andrade" userId="05d7e9ed-ea42-4306-b54b-4f02a068568d" providerId="ADAL" clId="{57D0ABD7-0994-49AD-B8D1-D06CEE4E8E67}" dt="2025-05-11T23:43:03.576" v="831" actId="20577"/>
          <ac:spMkLst>
            <pc:docMk/>
            <pc:sldMk cId="2647357481" sldId="1189"/>
            <ac:spMk id="22" creationId="{D6479300-C9F1-41D4-A7F4-8DCFA053A99A}"/>
          </ac:spMkLst>
        </pc:spChg>
        <pc:spChg chg="mod">
          <ac:chgData name="Pedro Miguel António Andrade" userId="05d7e9ed-ea42-4306-b54b-4f02a068568d" providerId="ADAL" clId="{57D0ABD7-0994-49AD-B8D1-D06CEE4E8E67}" dt="2025-05-11T22:17:29.212" v="109" actId="1076"/>
          <ac:spMkLst>
            <pc:docMk/>
            <pc:sldMk cId="2647357481" sldId="1189"/>
            <ac:spMk id="23" creationId="{CAE04E8A-5A88-4967-B267-36721712E141}"/>
          </ac:spMkLst>
        </pc:spChg>
        <pc:picChg chg="add mod">
          <ac:chgData name="Pedro Miguel António Andrade" userId="05d7e9ed-ea42-4306-b54b-4f02a068568d" providerId="ADAL" clId="{57D0ABD7-0994-49AD-B8D1-D06CEE4E8E67}" dt="2025-05-11T22:23:46.129" v="173" actId="1076"/>
          <ac:picMkLst>
            <pc:docMk/>
            <pc:sldMk cId="2647357481" sldId="1189"/>
            <ac:picMk id="4" creationId="{00A9CA18-1DDA-97AA-30A0-38A91E686E54}"/>
          </ac:picMkLst>
        </pc:picChg>
        <pc:picChg chg="mod">
          <ac:chgData name="Pedro Miguel António Andrade" userId="05d7e9ed-ea42-4306-b54b-4f02a068568d" providerId="ADAL" clId="{57D0ABD7-0994-49AD-B8D1-D06CEE4E8E67}" dt="2025-05-11T22:23:44.289" v="172" actId="1076"/>
          <ac:picMkLst>
            <pc:docMk/>
            <pc:sldMk cId="2647357481" sldId="1189"/>
            <ac:picMk id="8" creationId="{F7ED7CE7-A39A-894B-8277-8C39DEBDC892}"/>
          </ac:picMkLst>
        </pc:picChg>
      </pc:sldChg>
      <pc:sldChg chg="addSp delSp modSp mod modTransition">
        <pc:chgData name="Pedro Miguel António Andrade" userId="05d7e9ed-ea42-4306-b54b-4f02a068568d" providerId="ADAL" clId="{57D0ABD7-0994-49AD-B8D1-D06CEE4E8E67}" dt="2025-05-11T23:46:10.165" v="849"/>
        <pc:sldMkLst>
          <pc:docMk/>
          <pc:sldMk cId="804118314" sldId="1191"/>
        </pc:sldMkLst>
        <pc:spChg chg="add mod">
          <ac:chgData name="Pedro Miguel António Andrade" userId="05d7e9ed-ea42-4306-b54b-4f02a068568d" providerId="ADAL" clId="{57D0ABD7-0994-49AD-B8D1-D06CEE4E8E67}" dt="2025-05-11T23:39:40.149" v="817"/>
          <ac:spMkLst>
            <pc:docMk/>
            <pc:sldMk cId="804118314" sldId="1191"/>
            <ac:spMk id="2" creationId="{FBC14C08-DA99-2E9F-AAFE-1B03715FF860}"/>
          </ac:spMkLst>
        </pc:spChg>
        <pc:spChg chg="mod">
          <ac:chgData name="Pedro Miguel António Andrade" userId="05d7e9ed-ea42-4306-b54b-4f02a068568d" providerId="ADAL" clId="{57D0ABD7-0994-49AD-B8D1-D06CEE4E8E67}" dt="2025-05-11T22:38:15.413" v="513" actId="20577"/>
          <ac:spMkLst>
            <pc:docMk/>
            <pc:sldMk cId="804118314" sldId="1191"/>
            <ac:spMk id="7" creationId="{8A6911A1-2578-A99F-6FE0-C6CC27FDABB2}"/>
          </ac:spMkLst>
        </pc:spChg>
        <pc:spChg chg="del">
          <ac:chgData name="Pedro Miguel António Andrade" userId="05d7e9ed-ea42-4306-b54b-4f02a068568d" providerId="ADAL" clId="{57D0ABD7-0994-49AD-B8D1-D06CEE4E8E67}" dt="2025-05-11T23:39:39.720" v="816" actId="478"/>
          <ac:spMkLst>
            <pc:docMk/>
            <pc:sldMk cId="804118314" sldId="1191"/>
            <ac:spMk id="17" creationId="{88F1C0A8-F533-4CC2-B6DC-FE6C7B018641}"/>
          </ac:spMkLst>
        </pc:spChg>
        <pc:spChg chg="mod">
          <ac:chgData name="Pedro Miguel António Andrade" userId="05d7e9ed-ea42-4306-b54b-4f02a068568d" providerId="ADAL" clId="{57D0ABD7-0994-49AD-B8D1-D06CEE4E8E67}" dt="2025-05-11T23:42:51.114" v="827" actId="20577"/>
          <ac:spMkLst>
            <pc:docMk/>
            <pc:sldMk cId="804118314" sldId="1191"/>
            <ac:spMk id="22" creationId="{D6479300-C9F1-41D4-A7F4-8DCFA053A99A}"/>
          </ac:spMkLst>
        </pc:spChg>
        <pc:spChg chg="mod">
          <ac:chgData name="Pedro Miguel António Andrade" userId="05d7e9ed-ea42-4306-b54b-4f02a068568d" providerId="ADAL" clId="{57D0ABD7-0994-49AD-B8D1-D06CEE4E8E67}" dt="2025-05-11T22:24:48.763" v="214" actId="403"/>
          <ac:spMkLst>
            <pc:docMk/>
            <pc:sldMk cId="804118314" sldId="1191"/>
            <ac:spMk id="23" creationId="{CAE04E8A-5A88-4967-B267-36721712E141}"/>
          </ac:spMkLst>
        </pc:spChg>
        <pc:picChg chg="mod">
          <ac:chgData name="Pedro Miguel António Andrade" userId="05d7e9ed-ea42-4306-b54b-4f02a068568d" providerId="ADAL" clId="{57D0ABD7-0994-49AD-B8D1-D06CEE4E8E67}" dt="2025-05-11T22:23:55.759" v="176" actId="14100"/>
          <ac:picMkLst>
            <pc:docMk/>
            <pc:sldMk cId="804118314" sldId="1191"/>
            <ac:picMk id="5" creationId="{BFA0A357-8387-D7A1-6DFA-80CC426C2702}"/>
          </ac:picMkLst>
        </pc:picChg>
        <pc:picChg chg="mod">
          <ac:chgData name="Pedro Miguel António Andrade" userId="05d7e9ed-ea42-4306-b54b-4f02a068568d" providerId="ADAL" clId="{57D0ABD7-0994-49AD-B8D1-D06CEE4E8E67}" dt="2025-05-11T22:24:37.510" v="211" actId="1076"/>
          <ac:picMkLst>
            <pc:docMk/>
            <pc:sldMk cId="804118314" sldId="1191"/>
            <ac:picMk id="6" creationId="{A6240DE7-4805-6604-F0DC-B0ACA7686063}"/>
          </ac:picMkLst>
        </pc:picChg>
        <pc:picChg chg="mod">
          <ac:chgData name="Pedro Miguel António Andrade" userId="05d7e9ed-ea42-4306-b54b-4f02a068568d" providerId="ADAL" clId="{57D0ABD7-0994-49AD-B8D1-D06CEE4E8E67}" dt="2025-05-11T22:23:53.363" v="175" actId="1076"/>
          <ac:picMkLst>
            <pc:docMk/>
            <pc:sldMk cId="804118314" sldId="1191"/>
            <ac:picMk id="10" creationId="{1FB23FF2-5060-1F96-3F88-0329AD711E7C}"/>
          </ac:picMkLst>
        </pc:picChg>
      </pc:sldChg>
      <pc:sldChg chg="addSp delSp modSp mod">
        <pc:chgData name="Pedro Miguel António Andrade" userId="05d7e9ed-ea42-4306-b54b-4f02a068568d" providerId="ADAL" clId="{57D0ABD7-0994-49AD-B8D1-D06CEE4E8E67}" dt="2025-05-11T23:51:38.052" v="888" actId="1076"/>
        <pc:sldMkLst>
          <pc:docMk/>
          <pc:sldMk cId="2852327668" sldId="1193"/>
        </pc:sldMkLst>
        <pc:spChg chg="mod">
          <ac:chgData name="Pedro Miguel António Andrade" userId="05d7e9ed-ea42-4306-b54b-4f02a068568d" providerId="ADAL" clId="{57D0ABD7-0994-49AD-B8D1-D06CEE4E8E67}" dt="2025-05-11T22:27:38.398" v="325" actId="1076"/>
          <ac:spMkLst>
            <pc:docMk/>
            <pc:sldMk cId="2852327668" sldId="1193"/>
            <ac:spMk id="5" creationId="{486985A1-4509-9B4F-1B64-B4987945FC78}"/>
          </ac:spMkLst>
        </pc:spChg>
        <pc:spChg chg="add mod">
          <ac:chgData name="Pedro Miguel António Andrade" userId="05d7e9ed-ea42-4306-b54b-4f02a068568d" providerId="ADAL" clId="{57D0ABD7-0994-49AD-B8D1-D06CEE4E8E67}" dt="2025-05-11T23:39:18.306" v="807"/>
          <ac:spMkLst>
            <pc:docMk/>
            <pc:sldMk cId="2852327668" sldId="1193"/>
            <ac:spMk id="8" creationId="{8CFFC9FA-24A0-2222-5208-EE53A8DEF8BB}"/>
          </ac:spMkLst>
        </pc:spChg>
        <pc:spChg chg="add mod">
          <ac:chgData name="Pedro Miguel António Andrade" userId="05d7e9ed-ea42-4306-b54b-4f02a068568d" providerId="ADAL" clId="{57D0ABD7-0994-49AD-B8D1-D06CEE4E8E67}" dt="2025-05-11T23:51:38.052" v="888" actId="1076"/>
          <ac:spMkLst>
            <pc:docMk/>
            <pc:sldMk cId="2852327668" sldId="1193"/>
            <ac:spMk id="9" creationId="{FF8A90BA-76C6-351E-5D88-92DF8225B81D}"/>
          </ac:spMkLst>
        </pc:spChg>
        <pc:spChg chg="del">
          <ac:chgData name="Pedro Miguel António Andrade" userId="05d7e9ed-ea42-4306-b54b-4f02a068568d" providerId="ADAL" clId="{57D0ABD7-0994-49AD-B8D1-D06CEE4E8E67}" dt="2025-05-11T23:39:17.659" v="806" actId="478"/>
          <ac:spMkLst>
            <pc:docMk/>
            <pc:sldMk cId="2852327668" sldId="1193"/>
            <ac:spMk id="17" creationId="{89135DB6-C7DC-A2CC-ECF5-E7835B057ED7}"/>
          </ac:spMkLst>
        </pc:spChg>
        <pc:picChg chg="mod">
          <ac:chgData name="Pedro Miguel António Andrade" userId="05d7e9ed-ea42-4306-b54b-4f02a068568d" providerId="ADAL" clId="{57D0ABD7-0994-49AD-B8D1-D06CEE4E8E67}" dt="2025-05-11T22:28:20.062" v="329" actId="1076"/>
          <ac:picMkLst>
            <pc:docMk/>
            <pc:sldMk cId="2852327668" sldId="1193"/>
            <ac:picMk id="10" creationId="{31340495-30D4-38C2-B9C7-07A7C569C089}"/>
          </ac:picMkLst>
        </pc:picChg>
      </pc:sldChg>
      <pc:sldChg chg="modSp mod modTransition">
        <pc:chgData name="Pedro Miguel António Andrade" userId="05d7e9ed-ea42-4306-b54b-4f02a068568d" providerId="ADAL" clId="{57D0ABD7-0994-49AD-B8D1-D06CEE4E8E67}" dt="2025-05-11T23:44:54.768" v="832"/>
        <pc:sldMkLst>
          <pc:docMk/>
          <pc:sldMk cId="3030686137" sldId="1194"/>
        </pc:sldMkLst>
        <pc:spChg chg="mod">
          <ac:chgData name="Pedro Miguel António Andrade" userId="05d7e9ed-ea42-4306-b54b-4f02a068568d" providerId="ADAL" clId="{57D0ABD7-0994-49AD-B8D1-D06CEE4E8E67}" dt="2025-05-11T22:40:22.432" v="555" actId="20577"/>
          <ac:spMkLst>
            <pc:docMk/>
            <pc:sldMk cId="3030686137" sldId="1194"/>
            <ac:spMk id="2" creationId="{0C7EB8AF-84D3-6FC0-6E71-DF98A8D8E009}"/>
          </ac:spMkLst>
        </pc:spChg>
        <pc:spChg chg="mod">
          <ac:chgData name="Pedro Miguel António Andrade" userId="05d7e9ed-ea42-4306-b54b-4f02a068568d" providerId="ADAL" clId="{57D0ABD7-0994-49AD-B8D1-D06CEE4E8E67}" dt="2025-05-11T23:38:55.402" v="805" actId="115"/>
          <ac:spMkLst>
            <pc:docMk/>
            <pc:sldMk cId="3030686137" sldId="1194"/>
            <ac:spMk id="17" creationId="{097B5419-78D8-890F-3B27-325E944AD7F3}"/>
          </ac:spMkLst>
        </pc:spChg>
      </pc:sldChg>
      <pc:sldChg chg="addSp delSp modSp mod modTransition">
        <pc:chgData name="Pedro Miguel António Andrade" userId="05d7e9ed-ea42-4306-b54b-4f02a068568d" providerId="ADAL" clId="{57D0ABD7-0994-49AD-B8D1-D06CEE4E8E67}" dt="2025-05-11T23:45:03.843" v="833"/>
        <pc:sldMkLst>
          <pc:docMk/>
          <pc:sldMk cId="3196400418" sldId="1195"/>
        </pc:sldMkLst>
        <pc:spChg chg="mod">
          <ac:chgData name="Pedro Miguel António Andrade" userId="05d7e9ed-ea42-4306-b54b-4f02a068568d" providerId="ADAL" clId="{57D0ABD7-0994-49AD-B8D1-D06CEE4E8E67}" dt="2025-05-11T23:21:36.290" v="710" actId="20577"/>
          <ac:spMkLst>
            <pc:docMk/>
            <pc:sldMk cId="3196400418" sldId="1195"/>
            <ac:spMk id="2" creationId="{36C36831-65D4-C1D6-5680-D054C08EB5DA}"/>
          </ac:spMkLst>
        </pc:spChg>
        <pc:spChg chg="add mod">
          <ac:chgData name="Pedro Miguel António Andrade" userId="05d7e9ed-ea42-4306-b54b-4f02a068568d" providerId="ADAL" clId="{57D0ABD7-0994-49AD-B8D1-D06CEE4E8E67}" dt="2025-05-11T23:39:22.906" v="809"/>
          <ac:spMkLst>
            <pc:docMk/>
            <pc:sldMk cId="3196400418" sldId="1195"/>
            <ac:spMk id="3" creationId="{0D11E36D-CA82-BE81-791C-D960A918B435}"/>
          </ac:spMkLst>
        </pc:spChg>
        <pc:spChg chg="del">
          <ac:chgData name="Pedro Miguel António Andrade" userId="05d7e9ed-ea42-4306-b54b-4f02a068568d" providerId="ADAL" clId="{57D0ABD7-0994-49AD-B8D1-D06CEE4E8E67}" dt="2025-05-11T23:39:22.493" v="808" actId="478"/>
          <ac:spMkLst>
            <pc:docMk/>
            <pc:sldMk cId="3196400418" sldId="1195"/>
            <ac:spMk id="17" creationId="{46F1B535-EF01-E120-4982-372717EB74BA}"/>
          </ac:spMkLst>
        </pc:spChg>
      </pc:sldChg>
      <pc:sldChg chg="addSp delSp modSp mod modTransition">
        <pc:chgData name="Pedro Miguel António Andrade" userId="05d7e9ed-ea42-4306-b54b-4f02a068568d" providerId="ADAL" clId="{57D0ABD7-0994-49AD-B8D1-D06CEE4E8E67}" dt="2025-05-11T23:45:13.688" v="835"/>
        <pc:sldMkLst>
          <pc:docMk/>
          <pc:sldMk cId="1902379738" sldId="1196"/>
        </pc:sldMkLst>
        <pc:spChg chg="add del mod">
          <ac:chgData name="Pedro Miguel António Andrade" userId="05d7e9ed-ea42-4306-b54b-4f02a068568d" providerId="ADAL" clId="{57D0ABD7-0994-49AD-B8D1-D06CEE4E8E67}" dt="2025-05-11T23:39:26.736" v="810" actId="478"/>
          <ac:spMkLst>
            <pc:docMk/>
            <pc:sldMk cId="1902379738" sldId="1196"/>
            <ac:spMk id="2" creationId="{1343EBF7-5357-8731-9139-610F6F0578E8}"/>
          </ac:spMkLst>
        </pc:spChg>
        <pc:spChg chg="add mod">
          <ac:chgData name="Pedro Miguel António Andrade" userId="05d7e9ed-ea42-4306-b54b-4f02a068568d" providerId="ADAL" clId="{57D0ABD7-0994-49AD-B8D1-D06CEE4E8E67}" dt="2025-05-11T23:39:27.117" v="811"/>
          <ac:spMkLst>
            <pc:docMk/>
            <pc:sldMk cId="1902379738" sldId="1196"/>
            <ac:spMk id="3" creationId="{6421C884-3A7F-E159-8D04-4257BCC75025}"/>
          </ac:spMkLst>
        </pc:spChg>
        <pc:spChg chg="mod">
          <ac:chgData name="Pedro Miguel António Andrade" userId="05d7e9ed-ea42-4306-b54b-4f02a068568d" providerId="ADAL" clId="{57D0ABD7-0994-49AD-B8D1-D06CEE4E8E67}" dt="2025-05-11T23:23:48.928" v="722" actId="113"/>
          <ac:spMkLst>
            <pc:docMk/>
            <pc:sldMk cId="1902379738" sldId="1196"/>
            <ac:spMk id="4" creationId="{EE480446-9B61-31D2-37C2-9004294B3E5C}"/>
          </ac:spMkLst>
        </pc:spChg>
        <pc:spChg chg="mod">
          <ac:chgData name="Pedro Miguel António Andrade" userId="05d7e9ed-ea42-4306-b54b-4f02a068568d" providerId="ADAL" clId="{57D0ABD7-0994-49AD-B8D1-D06CEE4E8E67}" dt="2025-05-11T22:33:30.016" v="389" actId="1076"/>
          <ac:spMkLst>
            <pc:docMk/>
            <pc:sldMk cId="1902379738" sldId="1196"/>
            <ac:spMk id="23" creationId="{9F243ADC-C506-BF91-AB11-498739C97927}"/>
          </ac:spMkLst>
        </pc:spChg>
      </pc:sldChg>
      <pc:sldChg chg="addSp delSp modSp mod modTransition">
        <pc:chgData name="Pedro Miguel António Andrade" userId="05d7e9ed-ea42-4306-b54b-4f02a068568d" providerId="ADAL" clId="{57D0ABD7-0994-49AD-B8D1-D06CEE4E8E67}" dt="2025-05-11T23:46:18.523" v="851"/>
        <pc:sldMkLst>
          <pc:docMk/>
          <pc:sldMk cId="3787383323" sldId="1197"/>
        </pc:sldMkLst>
        <pc:spChg chg="add mod">
          <ac:chgData name="Pedro Miguel António Andrade" userId="05d7e9ed-ea42-4306-b54b-4f02a068568d" providerId="ADAL" clId="{57D0ABD7-0994-49AD-B8D1-D06CEE4E8E67}" dt="2025-05-11T22:26:43.740" v="300"/>
          <ac:spMkLst>
            <pc:docMk/>
            <pc:sldMk cId="3787383323" sldId="1197"/>
            <ac:spMk id="2" creationId="{504FB1F0-67A8-CBD8-A1BD-86611D261A91}"/>
          </ac:spMkLst>
        </pc:spChg>
        <pc:spChg chg="mod">
          <ac:chgData name="Pedro Miguel António Andrade" userId="05d7e9ed-ea42-4306-b54b-4f02a068568d" providerId="ADAL" clId="{57D0ABD7-0994-49AD-B8D1-D06CEE4E8E67}" dt="2025-05-11T23:15:22.983" v="641" actId="20577"/>
          <ac:spMkLst>
            <pc:docMk/>
            <pc:sldMk cId="3787383323" sldId="1197"/>
            <ac:spMk id="8" creationId="{9A0E15F3-F930-0F90-CACF-B191CE33FF93}"/>
          </ac:spMkLst>
        </pc:spChg>
        <pc:spChg chg="add del mod">
          <ac:chgData name="Pedro Miguel António Andrade" userId="05d7e9ed-ea42-4306-b54b-4f02a068568d" providerId="ADAL" clId="{57D0ABD7-0994-49AD-B8D1-D06CEE4E8E67}" dt="2025-05-11T23:39:43.675" v="818" actId="478"/>
          <ac:spMkLst>
            <pc:docMk/>
            <pc:sldMk cId="3787383323" sldId="1197"/>
            <ac:spMk id="9" creationId="{3803A9E2-FB33-6D0E-8379-17BF2A840440}"/>
          </ac:spMkLst>
        </pc:spChg>
        <pc:spChg chg="add mod">
          <ac:chgData name="Pedro Miguel António Andrade" userId="05d7e9ed-ea42-4306-b54b-4f02a068568d" providerId="ADAL" clId="{57D0ABD7-0994-49AD-B8D1-D06CEE4E8E67}" dt="2025-05-11T23:39:44.049" v="819"/>
          <ac:spMkLst>
            <pc:docMk/>
            <pc:sldMk cId="3787383323" sldId="1197"/>
            <ac:spMk id="11" creationId="{CC56B8A5-CAA6-7494-61BD-0F16AA01031E}"/>
          </ac:spMkLst>
        </pc:spChg>
        <pc:spChg chg="mod">
          <ac:chgData name="Pedro Miguel António Andrade" userId="05d7e9ed-ea42-4306-b54b-4f02a068568d" providerId="ADAL" clId="{57D0ABD7-0994-49AD-B8D1-D06CEE4E8E67}" dt="2025-05-11T23:20:48.478" v="686" actId="20577"/>
          <ac:spMkLst>
            <pc:docMk/>
            <pc:sldMk cId="3787383323" sldId="1197"/>
            <ac:spMk id="23" creationId="{F19C1939-C902-03AE-CAA7-0A71FBC832AF}"/>
          </ac:spMkLst>
        </pc:spChg>
        <pc:graphicFrameChg chg="mod modGraphic">
          <ac:chgData name="Pedro Miguel António Andrade" userId="05d7e9ed-ea42-4306-b54b-4f02a068568d" providerId="ADAL" clId="{57D0ABD7-0994-49AD-B8D1-D06CEE4E8E67}" dt="2025-05-11T23:25:19.677" v="736" actId="20577"/>
          <ac:graphicFrameMkLst>
            <pc:docMk/>
            <pc:sldMk cId="3787383323" sldId="1197"/>
            <ac:graphicFrameMk id="10" creationId="{6D9060BF-EFD5-810D-3B6B-6989F22309E5}"/>
          </ac:graphicFrameMkLst>
        </pc:graphicFrameChg>
      </pc:sldChg>
      <pc:sldChg chg="addSp delSp modSp mod modTransition">
        <pc:chgData name="Pedro Miguel António Andrade" userId="05d7e9ed-ea42-4306-b54b-4f02a068568d" providerId="ADAL" clId="{57D0ABD7-0994-49AD-B8D1-D06CEE4E8E67}" dt="2025-05-11T23:47:47.993" v="857" actId="1076"/>
        <pc:sldMkLst>
          <pc:docMk/>
          <pc:sldMk cId="874958208" sldId="1199"/>
        </pc:sldMkLst>
        <pc:spChg chg="add del mod">
          <ac:chgData name="Pedro Miguel António Andrade" userId="05d7e9ed-ea42-4306-b54b-4f02a068568d" providerId="ADAL" clId="{57D0ABD7-0994-49AD-B8D1-D06CEE4E8E67}" dt="2025-05-11T23:39:47.027" v="820" actId="478"/>
          <ac:spMkLst>
            <pc:docMk/>
            <pc:sldMk cId="874958208" sldId="1199"/>
            <ac:spMk id="2" creationId="{95E9D585-044A-7C21-3183-574E1FD84CD6}"/>
          </ac:spMkLst>
        </pc:spChg>
        <pc:spChg chg="mod">
          <ac:chgData name="Pedro Miguel António Andrade" userId="05d7e9ed-ea42-4306-b54b-4f02a068568d" providerId="ADAL" clId="{57D0ABD7-0994-49AD-B8D1-D06CEE4E8E67}" dt="2025-05-11T23:47:45.366" v="856" actId="1076"/>
          <ac:spMkLst>
            <pc:docMk/>
            <pc:sldMk cId="874958208" sldId="1199"/>
            <ac:spMk id="7" creationId="{25F8F1DD-7DF3-DFF8-C1B8-7CFFA83AC3BB}"/>
          </ac:spMkLst>
        </pc:spChg>
        <pc:spChg chg="add mod">
          <ac:chgData name="Pedro Miguel António Andrade" userId="05d7e9ed-ea42-4306-b54b-4f02a068568d" providerId="ADAL" clId="{57D0ABD7-0994-49AD-B8D1-D06CEE4E8E67}" dt="2025-05-11T23:39:47.412" v="821"/>
          <ac:spMkLst>
            <pc:docMk/>
            <pc:sldMk cId="874958208" sldId="1199"/>
            <ac:spMk id="9" creationId="{3E0BED90-E94C-68EF-39FF-461AB7818338}"/>
          </ac:spMkLst>
        </pc:spChg>
        <pc:spChg chg="mod">
          <ac:chgData name="Pedro Miguel António Andrade" userId="05d7e9ed-ea42-4306-b54b-4f02a068568d" providerId="ADAL" clId="{57D0ABD7-0994-49AD-B8D1-D06CEE4E8E67}" dt="2025-05-11T23:47:47.993" v="857" actId="1076"/>
          <ac:spMkLst>
            <pc:docMk/>
            <pc:sldMk cId="874958208" sldId="1199"/>
            <ac:spMk id="10" creationId="{FD144819-B2E6-4C92-8AC7-20D0DB3D26E8}"/>
          </ac:spMkLst>
        </pc:spChg>
        <pc:spChg chg="mod">
          <ac:chgData name="Pedro Miguel António Andrade" userId="05d7e9ed-ea42-4306-b54b-4f02a068568d" providerId="ADAL" clId="{57D0ABD7-0994-49AD-B8D1-D06CEE4E8E67}" dt="2025-05-11T23:20:55.115" v="697" actId="20577"/>
          <ac:spMkLst>
            <pc:docMk/>
            <pc:sldMk cId="874958208" sldId="1199"/>
            <ac:spMk id="23" creationId="{11C00029-18E2-C1A4-F607-44EEA1074D09}"/>
          </ac:spMkLst>
        </pc:spChg>
        <pc:graphicFrameChg chg="mod modGraphic">
          <ac:chgData name="Pedro Miguel António Andrade" userId="05d7e9ed-ea42-4306-b54b-4f02a068568d" providerId="ADAL" clId="{57D0ABD7-0994-49AD-B8D1-D06CEE4E8E67}" dt="2025-05-11T23:25:34.933" v="747" actId="20577"/>
          <ac:graphicFrameMkLst>
            <pc:docMk/>
            <pc:sldMk cId="874958208" sldId="1199"/>
            <ac:graphicFrameMk id="11" creationId="{7CA2C05B-5D88-BBB2-1D4B-0A71D76399FC}"/>
          </ac:graphicFrameMkLst>
        </pc:graphicFrameChg>
      </pc:sldChg>
      <pc:sldChg chg="addSp delSp modSp mod modTransition">
        <pc:chgData name="Pedro Miguel António Andrade" userId="05d7e9ed-ea42-4306-b54b-4f02a068568d" providerId="ADAL" clId="{57D0ABD7-0994-49AD-B8D1-D06CEE4E8E67}" dt="2025-05-11T23:46:26.544" v="853"/>
        <pc:sldMkLst>
          <pc:docMk/>
          <pc:sldMk cId="1722920775" sldId="1200"/>
        </pc:sldMkLst>
        <pc:spChg chg="del">
          <ac:chgData name="Pedro Miguel António Andrade" userId="05d7e9ed-ea42-4306-b54b-4f02a068568d" providerId="ADAL" clId="{57D0ABD7-0994-49AD-B8D1-D06CEE4E8E67}" dt="2025-05-11T23:39:50.369" v="822" actId="478"/>
          <ac:spMkLst>
            <pc:docMk/>
            <pc:sldMk cId="1722920775" sldId="1200"/>
            <ac:spMk id="2" creationId="{8B7DD3BA-DB07-E959-6764-E4C694031902}"/>
          </ac:spMkLst>
        </pc:spChg>
        <pc:spChg chg="add del mod">
          <ac:chgData name="Pedro Miguel António Andrade" userId="05d7e9ed-ea42-4306-b54b-4f02a068568d" providerId="ADAL" clId="{57D0ABD7-0994-49AD-B8D1-D06CEE4E8E67}" dt="2025-05-11T23:17:10.913" v="675" actId="478"/>
          <ac:spMkLst>
            <pc:docMk/>
            <pc:sldMk cId="1722920775" sldId="1200"/>
            <ac:spMk id="6" creationId="{2109DE2D-9450-1419-B3FE-ADB5131ED78A}"/>
          </ac:spMkLst>
        </pc:spChg>
        <pc:spChg chg="add mod">
          <ac:chgData name="Pedro Miguel António Andrade" userId="05d7e9ed-ea42-4306-b54b-4f02a068568d" providerId="ADAL" clId="{57D0ABD7-0994-49AD-B8D1-D06CEE4E8E67}" dt="2025-05-11T23:39:50.749" v="823"/>
          <ac:spMkLst>
            <pc:docMk/>
            <pc:sldMk cId="1722920775" sldId="1200"/>
            <ac:spMk id="8" creationId="{D3BF35F3-8538-D468-06B2-90C74F398249}"/>
          </ac:spMkLst>
        </pc:spChg>
        <pc:spChg chg="mod">
          <ac:chgData name="Pedro Miguel António Andrade" userId="05d7e9ed-ea42-4306-b54b-4f02a068568d" providerId="ADAL" clId="{57D0ABD7-0994-49AD-B8D1-D06CEE4E8E67}" dt="2025-05-11T23:21:03.375" v="708" actId="20577"/>
          <ac:spMkLst>
            <pc:docMk/>
            <pc:sldMk cId="1722920775" sldId="1200"/>
            <ac:spMk id="23" creationId="{7CD9B1D3-F275-CF30-B3E5-3511078AF779}"/>
          </ac:spMkLst>
        </pc:spChg>
        <pc:graphicFrameChg chg="mod modGraphic">
          <ac:chgData name="Pedro Miguel António Andrade" userId="05d7e9ed-ea42-4306-b54b-4f02a068568d" providerId="ADAL" clId="{57D0ABD7-0994-49AD-B8D1-D06CEE4E8E67}" dt="2025-05-11T23:30:04.258" v="779" actId="20577"/>
          <ac:graphicFrameMkLst>
            <pc:docMk/>
            <pc:sldMk cId="1722920775" sldId="1200"/>
            <ac:graphicFrameMk id="3" creationId="{8C4F03B5-A154-AB48-4977-85E90AC8DCFA}"/>
          </ac:graphicFrameMkLst>
        </pc:graphicFrameChg>
      </pc:sldChg>
    </pc:docChg>
  </pc:docChgLst>
  <pc:docChgLst>
    <pc:chgData name="Mariana Teixeira Nobre" userId="91c88f72-3a25-4df6-8602-a343dd450274" providerId="ADAL" clId="{145A5BB2-3080-44C9-930F-FE0B012BEA54}"/>
    <pc:docChg chg="undo custSel addSld delSld modSld sldOrd addSection delSection">
      <pc:chgData name="Mariana Teixeira Nobre" userId="91c88f72-3a25-4df6-8602-a343dd450274" providerId="ADAL" clId="{145A5BB2-3080-44C9-930F-FE0B012BEA54}" dt="2025-05-11T23:19:02.678" v="1816" actId="12385"/>
      <pc:docMkLst>
        <pc:docMk/>
      </pc:docMkLst>
      <pc:sldChg chg="modSp mod">
        <pc:chgData name="Mariana Teixeira Nobre" userId="91c88f72-3a25-4df6-8602-a343dd450274" providerId="ADAL" clId="{145A5BB2-3080-44C9-930F-FE0B012BEA54}" dt="2025-05-11T23:11:46.752" v="1812" actId="20577"/>
        <pc:sldMkLst>
          <pc:docMk/>
          <pc:sldMk cId="1965560797" sldId="1188"/>
        </pc:sldMkLst>
        <pc:spChg chg="mod">
          <ac:chgData name="Mariana Teixeira Nobre" userId="91c88f72-3a25-4df6-8602-a343dd450274" providerId="ADAL" clId="{145A5BB2-3080-44C9-930F-FE0B012BEA54}" dt="2025-05-11T22:30:21.606" v="1402" actId="20577"/>
          <ac:spMkLst>
            <pc:docMk/>
            <pc:sldMk cId="1965560797" sldId="1188"/>
            <ac:spMk id="7" creationId="{8A6911A1-2578-A99F-6FE0-C6CC27FDABB2}"/>
          </ac:spMkLst>
        </pc:spChg>
        <pc:spChg chg="mod">
          <ac:chgData name="Mariana Teixeira Nobre" userId="91c88f72-3a25-4df6-8602-a343dd450274" providerId="ADAL" clId="{145A5BB2-3080-44C9-930F-FE0B012BEA54}" dt="2025-05-11T23:11:46.752" v="1812" actId="20577"/>
          <ac:spMkLst>
            <pc:docMk/>
            <pc:sldMk cId="1965560797" sldId="1188"/>
            <ac:spMk id="23" creationId="{CAE04E8A-5A88-4967-B267-36721712E141}"/>
          </ac:spMkLst>
        </pc:spChg>
        <pc:picChg chg="mod">
          <ac:chgData name="Mariana Teixeira Nobre" userId="91c88f72-3a25-4df6-8602-a343dd450274" providerId="ADAL" clId="{145A5BB2-3080-44C9-930F-FE0B012BEA54}" dt="2025-05-11T22:31:10.310" v="1406" actId="14100"/>
          <ac:picMkLst>
            <pc:docMk/>
            <pc:sldMk cId="1965560797" sldId="1188"/>
            <ac:picMk id="2" creationId="{0276C9DA-393F-E808-1155-5BEE36389A2E}"/>
          </ac:picMkLst>
        </pc:picChg>
      </pc:sldChg>
      <pc:sldChg chg="addSp delSp modSp mod">
        <pc:chgData name="Mariana Teixeira Nobre" userId="91c88f72-3a25-4df6-8602-a343dd450274" providerId="ADAL" clId="{145A5BB2-3080-44C9-930F-FE0B012BEA54}" dt="2025-05-11T22:19:38.581" v="1312" actId="1076"/>
        <pc:sldMkLst>
          <pc:docMk/>
          <pc:sldMk cId="2647357481" sldId="1189"/>
        </pc:sldMkLst>
        <pc:spChg chg="del mod">
          <ac:chgData name="Mariana Teixeira Nobre" userId="91c88f72-3a25-4df6-8602-a343dd450274" providerId="ADAL" clId="{145A5BB2-3080-44C9-930F-FE0B012BEA54}" dt="2025-05-11T22:19:17.939" v="1306" actId="478"/>
          <ac:spMkLst>
            <pc:docMk/>
            <pc:sldMk cId="2647357481" sldId="1189"/>
            <ac:spMk id="2" creationId="{84B0CC57-991B-C8BB-D0AB-28DF53A53579}"/>
          </ac:spMkLst>
        </pc:spChg>
        <pc:spChg chg="mod">
          <ac:chgData name="Mariana Teixeira Nobre" userId="91c88f72-3a25-4df6-8602-a343dd450274" providerId="ADAL" clId="{145A5BB2-3080-44C9-930F-FE0B012BEA54}" dt="2025-05-11T22:17:50.314" v="1301" actId="20577"/>
          <ac:spMkLst>
            <pc:docMk/>
            <pc:sldMk cId="2647357481" sldId="1189"/>
            <ac:spMk id="7" creationId="{8A6911A1-2578-A99F-6FE0-C6CC27FDABB2}"/>
          </ac:spMkLst>
        </pc:spChg>
        <pc:picChg chg="mod">
          <ac:chgData name="Mariana Teixeira Nobre" userId="91c88f72-3a25-4df6-8602-a343dd450274" providerId="ADAL" clId="{145A5BB2-3080-44C9-930F-FE0B012BEA54}" dt="2025-05-11T22:19:35.852" v="1311" actId="1076"/>
          <ac:picMkLst>
            <pc:docMk/>
            <pc:sldMk cId="2647357481" sldId="1189"/>
            <ac:picMk id="4" creationId="{00A9CA18-1DDA-97AA-30A0-38A91E686E54}"/>
          </ac:picMkLst>
        </pc:picChg>
        <pc:picChg chg="add mod modCrop">
          <ac:chgData name="Mariana Teixeira Nobre" userId="91c88f72-3a25-4df6-8602-a343dd450274" providerId="ADAL" clId="{145A5BB2-3080-44C9-930F-FE0B012BEA54}" dt="2025-05-11T22:19:38.581" v="1312" actId="1076"/>
          <ac:picMkLst>
            <pc:docMk/>
            <pc:sldMk cId="2647357481" sldId="1189"/>
            <ac:picMk id="8" creationId="{F7ED7CE7-A39A-894B-8277-8C39DEBDC892}"/>
          </ac:picMkLst>
        </pc:picChg>
      </pc:sldChg>
      <pc:sldChg chg="addSp delSp modSp mod">
        <pc:chgData name="Mariana Teixeira Nobre" userId="91c88f72-3a25-4df6-8602-a343dd450274" providerId="ADAL" clId="{145A5BB2-3080-44C9-930F-FE0B012BEA54}" dt="2025-05-11T21:23:24.159" v="847" actId="20577"/>
        <pc:sldMkLst>
          <pc:docMk/>
          <pc:sldMk cId="804118314" sldId="1191"/>
        </pc:sldMkLst>
        <pc:spChg chg="mod">
          <ac:chgData name="Mariana Teixeira Nobre" userId="91c88f72-3a25-4df6-8602-a343dd450274" providerId="ADAL" clId="{145A5BB2-3080-44C9-930F-FE0B012BEA54}" dt="2025-05-11T21:23:24.159" v="847" actId="20577"/>
          <ac:spMkLst>
            <pc:docMk/>
            <pc:sldMk cId="804118314" sldId="1191"/>
            <ac:spMk id="7" creationId="{8A6911A1-2578-A99F-6FE0-C6CC27FDABB2}"/>
          </ac:spMkLst>
        </pc:spChg>
        <pc:picChg chg="add mod">
          <ac:chgData name="Mariana Teixeira Nobre" userId="91c88f72-3a25-4df6-8602-a343dd450274" providerId="ADAL" clId="{145A5BB2-3080-44C9-930F-FE0B012BEA54}" dt="2025-05-09T10:43:16.132" v="537" actId="1076"/>
          <ac:picMkLst>
            <pc:docMk/>
            <pc:sldMk cId="804118314" sldId="1191"/>
            <ac:picMk id="5" creationId="{BFA0A357-8387-D7A1-6DFA-80CC426C2702}"/>
          </ac:picMkLst>
        </pc:picChg>
        <pc:picChg chg="add mod modCrop">
          <ac:chgData name="Mariana Teixeira Nobre" userId="91c88f72-3a25-4df6-8602-a343dd450274" providerId="ADAL" clId="{145A5BB2-3080-44C9-930F-FE0B012BEA54}" dt="2025-05-09T10:38:34.499" v="507" actId="1076"/>
          <ac:picMkLst>
            <pc:docMk/>
            <pc:sldMk cId="804118314" sldId="1191"/>
            <ac:picMk id="6" creationId="{A6240DE7-4805-6604-F0DC-B0ACA7686063}"/>
          </ac:picMkLst>
        </pc:picChg>
        <pc:picChg chg="add mod">
          <ac:chgData name="Mariana Teixeira Nobre" userId="91c88f72-3a25-4df6-8602-a343dd450274" providerId="ADAL" clId="{145A5BB2-3080-44C9-930F-FE0B012BEA54}" dt="2025-05-09T10:44:00.131" v="551" actId="1076"/>
          <ac:picMkLst>
            <pc:docMk/>
            <pc:sldMk cId="804118314" sldId="1191"/>
            <ac:picMk id="10" creationId="{1FB23FF2-5060-1F96-3F88-0329AD711E7C}"/>
          </ac:picMkLst>
        </pc:picChg>
      </pc:sldChg>
      <pc:sldChg chg="modSp del mod">
        <pc:chgData name="Mariana Teixeira Nobre" userId="91c88f72-3a25-4df6-8602-a343dd450274" providerId="ADAL" clId="{145A5BB2-3080-44C9-930F-FE0B012BEA54}" dt="2025-05-11T16:29:14.243" v="612" actId="47"/>
        <pc:sldMkLst>
          <pc:docMk/>
          <pc:sldMk cId="217876507" sldId="1192"/>
        </pc:sldMkLst>
      </pc:sldChg>
      <pc:sldChg chg="addSp delSp modSp add mod ord">
        <pc:chgData name="Mariana Teixeira Nobre" userId="91c88f72-3a25-4df6-8602-a343dd450274" providerId="ADAL" clId="{145A5BB2-3080-44C9-930F-FE0B012BEA54}" dt="2025-05-11T21:24:17.340" v="858" actId="5793"/>
        <pc:sldMkLst>
          <pc:docMk/>
          <pc:sldMk cId="1902379738" sldId="1196"/>
        </pc:sldMkLst>
        <pc:spChg chg="del mod">
          <ac:chgData name="Mariana Teixeira Nobre" userId="91c88f72-3a25-4df6-8602-a343dd450274" providerId="ADAL" clId="{145A5BB2-3080-44C9-930F-FE0B012BEA54}" dt="2025-05-11T16:41:36.824" v="678"/>
          <ac:spMkLst>
            <pc:docMk/>
            <pc:sldMk cId="1902379738" sldId="1196"/>
            <ac:spMk id="2" creationId="{4F4E2755-5D04-62A2-3FFC-B12501BF6BCA}"/>
          </ac:spMkLst>
        </pc:spChg>
        <pc:spChg chg="add del mod">
          <ac:chgData name="Mariana Teixeira Nobre" userId="91c88f72-3a25-4df6-8602-a343dd450274" providerId="ADAL" clId="{145A5BB2-3080-44C9-930F-FE0B012BEA54}" dt="2025-05-11T16:41:36.824" v="680"/>
          <ac:spMkLst>
            <pc:docMk/>
            <pc:sldMk cId="1902379738" sldId="1196"/>
            <ac:spMk id="3" creationId="{6D614FA4-B3AD-2654-3BBC-BC08C67B1FB4}"/>
          </ac:spMkLst>
        </pc:spChg>
        <pc:spChg chg="add mod">
          <ac:chgData name="Mariana Teixeira Nobre" userId="91c88f72-3a25-4df6-8602-a343dd450274" providerId="ADAL" clId="{145A5BB2-3080-44C9-930F-FE0B012BEA54}" dt="2025-05-11T21:24:17.340" v="858" actId="5793"/>
          <ac:spMkLst>
            <pc:docMk/>
            <pc:sldMk cId="1902379738" sldId="1196"/>
            <ac:spMk id="4" creationId="{EE480446-9B61-31D2-37C2-9004294B3E5C}"/>
          </ac:spMkLst>
        </pc:spChg>
        <pc:spChg chg="del">
          <ac:chgData name="Mariana Teixeira Nobre" userId="91c88f72-3a25-4df6-8602-a343dd450274" providerId="ADAL" clId="{145A5BB2-3080-44C9-930F-FE0B012BEA54}" dt="2025-05-11T17:05:24.998" v="831" actId="478"/>
          <ac:spMkLst>
            <pc:docMk/>
            <pc:sldMk cId="1902379738" sldId="1196"/>
            <ac:spMk id="17" creationId="{F04394AC-4A77-DEEE-23E4-7EB576A345C4}"/>
          </ac:spMkLst>
        </pc:spChg>
        <pc:spChg chg="mod">
          <ac:chgData name="Mariana Teixeira Nobre" userId="91c88f72-3a25-4df6-8602-a343dd450274" providerId="ADAL" clId="{145A5BB2-3080-44C9-930F-FE0B012BEA54}" dt="2025-05-11T17:06:02.387" v="839" actId="20577"/>
          <ac:spMkLst>
            <pc:docMk/>
            <pc:sldMk cId="1902379738" sldId="1196"/>
            <ac:spMk id="23" creationId="{9F243ADC-C506-BF91-AB11-498739C97927}"/>
          </ac:spMkLst>
        </pc:spChg>
      </pc:sldChg>
      <pc:sldChg chg="new del">
        <pc:chgData name="Mariana Teixeira Nobre" userId="91c88f72-3a25-4df6-8602-a343dd450274" providerId="ADAL" clId="{145A5BB2-3080-44C9-930F-FE0B012BEA54}" dt="2025-05-11T16:41:01.900" v="614" actId="47"/>
        <pc:sldMkLst>
          <pc:docMk/>
          <pc:sldMk cId="2860590737" sldId="1196"/>
        </pc:sldMkLst>
      </pc:sldChg>
      <pc:sldChg chg="add del">
        <pc:chgData name="Mariana Teixeira Nobre" userId="91c88f72-3a25-4df6-8602-a343dd450274" providerId="ADAL" clId="{145A5BB2-3080-44C9-930F-FE0B012BEA54}" dt="2025-05-11T16:41:40.509" v="681" actId="47"/>
        <pc:sldMkLst>
          <pc:docMk/>
          <pc:sldMk cId="274389001" sldId="1197"/>
        </pc:sldMkLst>
      </pc:sldChg>
      <pc:sldChg chg="new del">
        <pc:chgData name="Mariana Teixeira Nobre" userId="91c88f72-3a25-4df6-8602-a343dd450274" providerId="ADAL" clId="{145A5BB2-3080-44C9-930F-FE0B012BEA54}" dt="2025-05-11T21:45:06.362" v="875" actId="47"/>
        <pc:sldMkLst>
          <pc:docMk/>
          <pc:sldMk cId="1251134660" sldId="1197"/>
        </pc:sldMkLst>
      </pc:sldChg>
      <pc:sldChg chg="addSp delSp modSp add mod">
        <pc:chgData name="Mariana Teixeira Nobre" userId="91c88f72-3a25-4df6-8602-a343dd450274" providerId="ADAL" clId="{145A5BB2-3080-44C9-930F-FE0B012BEA54}" dt="2025-05-11T23:18:47.014" v="1815" actId="12385"/>
        <pc:sldMkLst>
          <pc:docMk/>
          <pc:sldMk cId="3787383323" sldId="1197"/>
        </pc:sldMkLst>
        <pc:spChg chg="del mod">
          <ac:chgData name="Mariana Teixeira Nobre" userId="91c88f72-3a25-4df6-8602-a343dd450274" providerId="ADAL" clId="{145A5BB2-3080-44C9-930F-FE0B012BEA54}" dt="2025-05-11T22:32:10.587" v="1433" actId="478"/>
          <ac:spMkLst>
            <pc:docMk/>
            <pc:sldMk cId="3787383323" sldId="1197"/>
            <ac:spMk id="2" creationId="{504FB1F0-67A8-CBD8-A1BD-86611D261A91}"/>
          </ac:spMkLst>
        </pc:spChg>
        <pc:spChg chg="del mod">
          <ac:chgData name="Mariana Teixeira Nobre" userId="91c88f72-3a25-4df6-8602-a343dd450274" providerId="ADAL" clId="{145A5BB2-3080-44C9-930F-FE0B012BEA54}" dt="2025-05-11T21:46:37.643" v="941"/>
          <ac:spMkLst>
            <pc:docMk/>
            <pc:sldMk cId="3787383323" sldId="1197"/>
            <ac:spMk id="4" creationId="{31B4A304-81F5-256B-4D8D-68300DD2CF1D}"/>
          </ac:spMkLst>
        </pc:spChg>
        <pc:spChg chg="add del mod">
          <ac:chgData name="Mariana Teixeira Nobre" userId="91c88f72-3a25-4df6-8602-a343dd450274" providerId="ADAL" clId="{145A5BB2-3080-44C9-930F-FE0B012BEA54}" dt="2025-05-11T22:00:29.569" v="1075" actId="478"/>
          <ac:spMkLst>
            <pc:docMk/>
            <pc:sldMk cId="3787383323" sldId="1197"/>
            <ac:spMk id="5" creationId="{692B0CB1-CC72-3643-B2E9-33EE14E7826F}"/>
          </ac:spMkLst>
        </pc:spChg>
        <pc:spChg chg="mod">
          <ac:chgData name="Mariana Teixeira Nobre" userId="91c88f72-3a25-4df6-8602-a343dd450274" providerId="ADAL" clId="{145A5BB2-3080-44C9-930F-FE0B012BEA54}" dt="2025-05-11T22:03:34.911" v="1273" actId="1076"/>
          <ac:spMkLst>
            <pc:docMk/>
            <pc:sldMk cId="3787383323" sldId="1197"/>
            <ac:spMk id="7" creationId="{B605CDD1-7E5D-5915-F074-7DC81B080DDE}"/>
          </ac:spMkLst>
        </pc:spChg>
        <pc:spChg chg="add mod">
          <ac:chgData name="Mariana Teixeira Nobre" userId="91c88f72-3a25-4df6-8602-a343dd450274" providerId="ADAL" clId="{145A5BB2-3080-44C9-930F-FE0B012BEA54}" dt="2025-05-11T23:00:19.735" v="1733" actId="14100"/>
          <ac:spMkLst>
            <pc:docMk/>
            <pc:sldMk cId="3787383323" sldId="1197"/>
            <ac:spMk id="8" creationId="{9A0E15F3-F930-0F90-CACF-B191CE33FF93}"/>
          </ac:spMkLst>
        </pc:spChg>
        <pc:spChg chg="add del mod">
          <ac:chgData name="Mariana Teixeira Nobre" userId="91c88f72-3a25-4df6-8602-a343dd450274" providerId="ADAL" clId="{145A5BB2-3080-44C9-930F-FE0B012BEA54}" dt="2025-05-11T22:32:05.769" v="1430" actId="20577"/>
          <ac:spMkLst>
            <pc:docMk/>
            <pc:sldMk cId="3787383323" sldId="1197"/>
            <ac:spMk id="23" creationId="{F19C1939-C902-03AE-CAA7-0A71FBC832AF}"/>
          </ac:spMkLst>
        </pc:spChg>
        <pc:graphicFrameChg chg="add del mod">
          <ac:chgData name="Mariana Teixeira Nobre" userId="91c88f72-3a25-4df6-8602-a343dd450274" providerId="ADAL" clId="{145A5BB2-3080-44C9-930F-FE0B012BEA54}" dt="2025-05-11T21:46:37.643" v="939" actId="478"/>
          <ac:graphicFrameMkLst>
            <pc:docMk/>
            <pc:sldMk cId="3787383323" sldId="1197"/>
            <ac:graphicFrameMk id="2" creationId="{D8751E17-461A-D8BB-4004-CED474007A7E}"/>
          </ac:graphicFrameMkLst>
        </pc:graphicFrameChg>
        <pc:graphicFrameChg chg="add del mod modGraphic">
          <ac:chgData name="Mariana Teixeira Nobre" userId="91c88f72-3a25-4df6-8602-a343dd450274" providerId="ADAL" clId="{145A5BB2-3080-44C9-930F-FE0B012BEA54}" dt="2025-05-11T22:00:14.172" v="1067" actId="478"/>
          <ac:graphicFrameMkLst>
            <pc:docMk/>
            <pc:sldMk cId="3787383323" sldId="1197"/>
            <ac:graphicFrameMk id="3" creationId="{84BE8B12-B468-22DB-090B-E117AD7551C8}"/>
          </ac:graphicFrameMkLst>
        </pc:graphicFrameChg>
        <pc:graphicFrameChg chg="add del mod modGraphic">
          <ac:chgData name="Mariana Teixeira Nobre" userId="91c88f72-3a25-4df6-8602-a343dd450274" providerId="ADAL" clId="{145A5BB2-3080-44C9-930F-FE0B012BEA54}" dt="2025-05-11T22:53:15.442" v="1643" actId="478"/>
          <ac:graphicFrameMkLst>
            <pc:docMk/>
            <pc:sldMk cId="3787383323" sldId="1197"/>
            <ac:graphicFrameMk id="6" creationId="{6971A72C-6A81-1D95-8462-4FC719C4A917}"/>
          </ac:graphicFrameMkLst>
        </pc:graphicFrameChg>
        <pc:graphicFrameChg chg="add del mod">
          <ac:chgData name="Mariana Teixeira Nobre" userId="91c88f72-3a25-4df6-8602-a343dd450274" providerId="ADAL" clId="{145A5BB2-3080-44C9-930F-FE0B012BEA54}" dt="2025-05-11T22:02:38.216" v="1248" actId="478"/>
          <ac:graphicFrameMkLst>
            <pc:docMk/>
            <pc:sldMk cId="3787383323" sldId="1197"/>
            <ac:graphicFrameMk id="9" creationId="{03D4959B-6B02-F746-E81A-FFE6CCFC78C3}"/>
          </ac:graphicFrameMkLst>
        </pc:graphicFrameChg>
        <pc:graphicFrameChg chg="add mod modGraphic">
          <ac:chgData name="Mariana Teixeira Nobre" userId="91c88f72-3a25-4df6-8602-a343dd450274" providerId="ADAL" clId="{145A5BB2-3080-44C9-930F-FE0B012BEA54}" dt="2025-05-11T23:18:47.014" v="1815" actId="12385"/>
          <ac:graphicFrameMkLst>
            <pc:docMk/>
            <pc:sldMk cId="3787383323" sldId="1197"/>
            <ac:graphicFrameMk id="10" creationId="{6D9060BF-EFD5-810D-3B6B-6989F22309E5}"/>
          </ac:graphicFrameMkLst>
        </pc:graphicFrameChg>
      </pc:sldChg>
      <pc:sldChg chg="new del">
        <pc:chgData name="Mariana Teixeira Nobre" userId="91c88f72-3a25-4df6-8602-a343dd450274" providerId="ADAL" clId="{145A5BB2-3080-44C9-930F-FE0B012BEA54}" dt="2025-05-11T22:25:26.014" v="1326" actId="47"/>
        <pc:sldMkLst>
          <pc:docMk/>
          <pc:sldMk cId="456020258" sldId="1198"/>
        </pc:sldMkLst>
      </pc:sldChg>
      <pc:sldChg chg="addSp delSp modSp add mod">
        <pc:chgData name="Mariana Teixeira Nobre" userId="91c88f72-3a25-4df6-8602-a343dd450274" providerId="ADAL" clId="{145A5BB2-3080-44C9-930F-FE0B012BEA54}" dt="2025-05-11T23:18:35.871" v="1814" actId="12385"/>
        <pc:sldMkLst>
          <pc:docMk/>
          <pc:sldMk cId="874958208" sldId="1199"/>
        </pc:sldMkLst>
        <pc:spChg chg="add mod">
          <ac:chgData name="Mariana Teixeira Nobre" userId="91c88f72-3a25-4df6-8602-a343dd450274" providerId="ADAL" clId="{145A5BB2-3080-44C9-930F-FE0B012BEA54}" dt="2025-05-11T22:33:43.594" v="1436"/>
          <ac:spMkLst>
            <pc:docMk/>
            <pc:sldMk cId="874958208" sldId="1199"/>
            <ac:spMk id="5" creationId="{F1EC0CD3-5D17-198C-2830-36885CAD5E33}"/>
          </ac:spMkLst>
        </pc:spChg>
        <pc:spChg chg="mod">
          <ac:chgData name="Mariana Teixeira Nobre" userId="91c88f72-3a25-4df6-8602-a343dd450274" providerId="ADAL" clId="{145A5BB2-3080-44C9-930F-FE0B012BEA54}" dt="2025-05-11T22:34:23.172" v="1447" actId="1076"/>
          <ac:spMkLst>
            <pc:docMk/>
            <pc:sldMk cId="874958208" sldId="1199"/>
            <ac:spMk id="7" creationId="{25F8F1DD-7DF3-DFF8-C1B8-7CFFA83AC3BB}"/>
          </ac:spMkLst>
        </pc:spChg>
        <pc:spChg chg="del">
          <ac:chgData name="Mariana Teixeira Nobre" userId="91c88f72-3a25-4df6-8602-a343dd450274" providerId="ADAL" clId="{145A5BB2-3080-44C9-930F-FE0B012BEA54}" dt="2025-05-11T22:23:05.702" v="1316" actId="478"/>
          <ac:spMkLst>
            <pc:docMk/>
            <pc:sldMk cId="874958208" sldId="1199"/>
            <ac:spMk id="8" creationId="{5D8599D0-5B9D-E6F5-DCD2-785737F909DC}"/>
          </ac:spMkLst>
        </pc:spChg>
        <pc:spChg chg="add mod">
          <ac:chgData name="Mariana Teixeira Nobre" userId="91c88f72-3a25-4df6-8602-a343dd450274" providerId="ADAL" clId="{145A5BB2-3080-44C9-930F-FE0B012BEA54}" dt="2025-05-11T23:11:28.605" v="1801" actId="14100"/>
          <ac:spMkLst>
            <pc:docMk/>
            <pc:sldMk cId="874958208" sldId="1199"/>
            <ac:spMk id="10" creationId="{FD144819-B2E6-4C92-8AC7-20D0DB3D26E8}"/>
          </ac:spMkLst>
        </pc:spChg>
        <pc:spChg chg="mod">
          <ac:chgData name="Mariana Teixeira Nobre" userId="91c88f72-3a25-4df6-8602-a343dd450274" providerId="ADAL" clId="{145A5BB2-3080-44C9-930F-FE0B012BEA54}" dt="2025-05-11T22:36:09.147" v="1505" actId="20577"/>
          <ac:spMkLst>
            <pc:docMk/>
            <pc:sldMk cId="874958208" sldId="1199"/>
            <ac:spMk id="23" creationId="{11C00029-18E2-C1A4-F607-44EEA1074D09}"/>
          </ac:spMkLst>
        </pc:spChg>
        <pc:graphicFrameChg chg="add del mod modGraphic">
          <ac:chgData name="Mariana Teixeira Nobre" userId="91c88f72-3a25-4df6-8602-a343dd450274" providerId="ADAL" clId="{145A5BB2-3080-44C9-930F-FE0B012BEA54}" dt="2025-05-11T22:32:40.611" v="1435" actId="478"/>
          <ac:graphicFrameMkLst>
            <pc:docMk/>
            <pc:sldMk cId="874958208" sldId="1199"/>
            <ac:graphicFrameMk id="3" creationId="{0DD34E59-85EA-59EB-8DD8-F7967098457C}"/>
          </ac:graphicFrameMkLst>
        </pc:graphicFrameChg>
        <pc:graphicFrameChg chg="add del mod modGraphic">
          <ac:chgData name="Mariana Teixeira Nobre" userId="91c88f72-3a25-4df6-8602-a343dd450274" providerId="ADAL" clId="{145A5BB2-3080-44C9-930F-FE0B012BEA54}" dt="2025-05-11T23:10:39.945" v="1761" actId="478"/>
          <ac:graphicFrameMkLst>
            <pc:docMk/>
            <pc:sldMk cId="874958208" sldId="1199"/>
            <ac:graphicFrameMk id="4" creationId="{C291465B-A329-D777-48D6-CA74B3FFDAF3}"/>
          </ac:graphicFrameMkLst>
        </pc:graphicFrameChg>
        <pc:graphicFrameChg chg="del">
          <ac:chgData name="Mariana Teixeira Nobre" userId="91c88f72-3a25-4df6-8602-a343dd450274" providerId="ADAL" clId="{145A5BB2-3080-44C9-930F-FE0B012BEA54}" dt="2025-05-11T22:23:04.015" v="1315" actId="478"/>
          <ac:graphicFrameMkLst>
            <pc:docMk/>
            <pc:sldMk cId="874958208" sldId="1199"/>
            <ac:graphicFrameMk id="6" creationId="{EB27C67D-6D1C-FAFB-587E-C2041E95C3C7}"/>
          </ac:graphicFrameMkLst>
        </pc:graphicFrameChg>
        <pc:graphicFrameChg chg="add mod modGraphic">
          <ac:chgData name="Mariana Teixeira Nobre" userId="91c88f72-3a25-4df6-8602-a343dd450274" providerId="ADAL" clId="{145A5BB2-3080-44C9-930F-FE0B012BEA54}" dt="2025-05-11T23:18:35.871" v="1814" actId="12385"/>
          <ac:graphicFrameMkLst>
            <pc:docMk/>
            <pc:sldMk cId="874958208" sldId="1199"/>
            <ac:graphicFrameMk id="11" creationId="{7CA2C05B-5D88-BBB2-1D4B-0A71D76399FC}"/>
          </ac:graphicFrameMkLst>
        </pc:graphicFrameChg>
      </pc:sldChg>
      <pc:sldChg chg="addSp modSp mod">
        <pc:chgData name="Mariana Teixeira Nobre" userId="91c88f72-3a25-4df6-8602-a343dd450274" providerId="ADAL" clId="{145A5BB2-3080-44C9-930F-FE0B012BEA54}" dt="2025-05-11T23:19:02.678" v="1816" actId="12385"/>
        <pc:sldMkLst>
          <pc:docMk/>
          <pc:sldMk cId="1722920775" sldId="1200"/>
        </pc:sldMkLst>
        <pc:graphicFrameChg chg="add mod modGraphic">
          <ac:chgData name="Mariana Teixeira Nobre" userId="91c88f72-3a25-4df6-8602-a343dd450274" providerId="ADAL" clId="{145A5BB2-3080-44C9-930F-FE0B012BEA54}" dt="2025-05-11T23:19:02.678" v="1816" actId="12385"/>
          <ac:graphicFrameMkLst>
            <pc:docMk/>
            <pc:sldMk cId="1722920775" sldId="1200"/>
            <ac:graphicFrameMk id="3" creationId="{8C4F03B5-A154-AB48-4977-85E90AC8DCFA}"/>
          </ac:graphicFrameMkLst>
        </pc:graphicFrameChg>
      </pc:sldChg>
      <pc:sldChg chg="delSp modSp add del mod">
        <pc:chgData name="Mariana Teixeira Nobre" userId="91c88f72-3a25-4df6-8602-a343dd450274" providerId="ADAL" clId="{145A5BB2-3080-44C9-930F-FE0B012BEA54}" dt="2025-05-11T22:25:24.187" v="1325" actId="47"/>
        <pc:sldMkLst>
          <pc:docMk/>
          <pc:sldMk cId="3335824562" sldId="1200"/>
        </pc:sldMkLst>
        <pc:graphicFrameChg chg="del mod modGraphic">
          <ac:chgData name="Mariana Teixeira Nobre" userId="91c88f72-3a25-4df6-8602-a343dd450274" providerId="ADAL" clId="{145A5BB2-3080-44C9-930F-FE0B012BEA54}" dt="2025-05-11T22:23:17.914" v="1320" actId="478"/>
          <ac:graphicFrameMkLst>
            <pc:docMk/>
            <pc:sldMk cId="3335824562" sldId="1200"/>
            <ac:graphicFrameMk id="6" creationId="{E9EA2BF4-BCCE-BBD4-7B31-9D80823C1E85}"/>
          </ac:graphicFrameMkLst>
        </pc:graphicFrameChg>
      </pc:sldChg>
      <pc:sldChg chg="delSp modSp add del mod">
        <pc:chgData name="Mariana Teixeira Nobre" userId="91c88f72-3a25-4df6-8602-a343dd450274" providerId="ADAL" clId="{145A5BB2-3080-44C9-930F-FE0B012BEA54}" dt="2025-05-11T22:25:22.456" v="1324" actId="47"/>
        <pc:sldMkLst>
          <pc:docMk/>
          <pc:sldMk cId="2522329095" sldId="1201"/>
        </pc:sldMkLst>
        <pc:graphicFrameChg chg="del mod modGraphic">
          <ac:chgData name="Mariana Teixeira Nobre" userId="91c88f72-3a25-4df6-8602-a343dd450274" providerId="ADAL" clId="{145A5BB2-3080-44C9-930F-FE0B012BEA54}" dt="2025-05-11T22:25:17.723" v="1323" actId="478"/>
          <ac:graphicFrameMkLst>
            <pc:docMk/>
            <pc:sldMk cId="2522329095" sldId="1201"/>
            <ac:graphicFrameMk id="6" creationId="{D990CA7E-8535-E8E6-E8E2-0A130DC935AA}"/>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26165-1E18-4B17-FEFD-848B5CD754D8}"/>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A696A831-8CEB-1D43-DC2D-8CEEEBB68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28B36003-54C7-4CFB-634F-DE234CC48B8A}"/>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5" name="Marcador de Posição do Rodapé 4">
            <a:extLst>
              <a:ext uri="{FF2B5EF4-FFF2-40B4-BE49-F238E27FC236}">
                <a16:creationId xmlns:a16="http://schemas.microsoft.com/office/drawing/2014/main" id="{FCA8F8E0-DAC0-B0FB-DAF2-F71949569B8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AFC390B-21A3-EB93-E6D7-A4A5F1146925}"/>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171080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9CC68-62D9-F860-6138-39C47B40CEC5}"/>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9148357D-45E0-0CAD-C1E2-278288BF6642}"/>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C418DB9-19E0-1347-7879-3C9D37962BAD}"/>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5" name="Marcador de Posição do Rodapé 4">
            <a:extLst>
              <a:ext uri="{FF2B5EF4-FFF2-40B4-BE49-F238E27FC236}">
                <a16:creationId xmlns:a16="http://schemas.microsoft.com/office/drawing/2014/main" id="{80E75C0E-B89D-2FAC-CE4A-D63A2747780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9336A7F-FCF3-E202-999C-6876E8E1F6ED}"/>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74143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E277BC9-FC1D-09E1-CA78-192577155ACB}"/>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330C3F2-FA01-BFD9-5066-1BF1AC178DAD}"/>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36522744-3CE4-D021-4CB8-75536197E863}"/>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5" name="Marcador de Posição do Rodapé 4">
            <a:extLst>
              <a:ext uri="{FF2B5EF4-FFF2-40B4-BE49-F238E27FC236}">
                <a16:creationId xmlns:a16="http://schemas.microsoft.com/office/drawing/2014/main" id="{4C3F5B31-2E7E-E1B0-55D8-B5203A4B2DD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B05BEF5-4FEA-145C-8BB9-C1ACFA99E588}"/>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21794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07F01-F726-BA9E-88FA-87CC0513D88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9D9774A-BEC0-3CD4-542E-E6BA41A3CF0C}"/>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833A447-6C80-7E25-B806-6C99E827B511}"/>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5" name="Marcador de Posição do Rodapé 4">
            <a:extLst>
              <a:ext uri="{FF2B5EF4-FFF2-40B4-BE49-F238E27FC236}">
                <a16:creationId xmlns:a16="http://schemas.microsoft.com/office/drawing/2014/main" id="{BAB55647-1526-D447-F03B-94B824C7E7E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FEC5440-476A-686C-C549-E0D39A9D2ABE}"/>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14767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190762-CB1F-A95B-6F98-0E8A09F3E000}"/>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7FF22BBC-ED11-0220-8255-0D64A7D78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EDAEC8C2-EB57-D72D-E1B5-1F38495B2850}"/>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5" name="Marcador de Posição do Rodapé 4">
            <a:extLst>
              <a:ext uri="{FF2B5EF4-FFF2-40B4-BE49-F238E27FC236}">
                <a16:creationId xmlns:a16="http://schemas.microsoft.com/office/drawing/2014/main" id="{C30E16B7-867A-F17F-0A7E-624D253883FB}"/>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8C1792D-81B0-BC88-8586-1947DCDF8A3C}"/>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16839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D7820-8674-57BD-A83C-A96167C8250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D280E7E-FD25-442F-61AD-E9C852DC0BEE}"/>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53873DAD-2503-3DF1-EF07-B4F4739E89AC}"/>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F7B52DDF-F60D-C5A8-18B2-DCF6514D799B}"/>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6" name="Marcador de Posição do Rodapé 5">
            <a:extLst>
              <a:ext uri="{FF2B5EF4-FFF2-40B4-BE49-F238E27FC236}">
                <a16:creationId xmlns:a16="http://schemas.microsoft.com/office/drawing/2014/main" id="{00799CB3-E490-FC7D-3451-57A6101C3D3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97E31EC-AEA0-A6F6-6957-634E849E2995}"/>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27097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38457-1059-1835-6D9B-A10F64FE3BC9}"/>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4FA122B5-5E8E-A83A-2CA1-09103DFDD9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539FF231-0BC4-0845-20CA-741EB21AB0CA}"/>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C53DCFA1-BBE9-1F7B-AE0B-90B3D146E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90962913-CBC3-F64F-77C1-41121C6DECF4}"/>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9ACD432B-BDE9-86BF-1A60-2FCC0631A1E6}"/>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8" name="Marcador de Posição do Rodapé 7">
            <a:extLst>
              <a:ext uri="{FF2B5EF4-FFF2-40B4-BE49-F238E27FC236}">
                <a16:creationId xmlns:a16="http://schemas.microsoft.com/office/drawing/2014/main" id="{63A76A14-BA5B-6D51-EFA8-6D28AFF10AA8}"/>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66A2C3D7-182A-EB6F-5BF5-2320C7C0BADE}"/>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57097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72911-F6EC-74F2-04C6-F4378196E7EF}"/>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05C2E833-31EB-D9B8-AA3B-142EEC0678A9}"/>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4" name="Marcador de Posição do Rodapé 3">
            <a:extLst>
              <a:ext uri="{FF2B5EF4-FFF2-40B4-BE49-F238E27FC236}">
                <a16:creationId xmlns:a16="http://schemas.microsoft.com/office/drawing/2014/main" id="{FEF9E0D4-F993-2527-5F20-9258D82D181D}"/>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744E2744-8233-3840-6350-99A7111917B2}"/>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13160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AA213ED2-2B5D-6C11-E1EF-FC3AB2594B3B}"/>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3" name="Marcador de Posição do Rodapé 2">
            <a:extLst>
              <a:ext uri="{FF2B5EF4-FFF2-40B4-BE49-F238E27FC236}">
                <a16:creationId xmlns:a16="http://schemas.microsoft.com/office/drawing/2014/main" id="{4B0276F1-FF58-FA52-E5DE-DCCCD1EABAFA}"/>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C460F91B-E5ED-A042-A5D6-50BB8BDE8DFC}"/>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407170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797CD3-F935-840F-040C-90D4F39BD270}"/>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499366F-1E29-634B-05D0-F9821573D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E3F6556B-6D0B-246C-2859-42B3766FC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B933AB06-42BB-4A12-B31A-8CE7F46B58C1}"/>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6" name="Marcador de Posição do Rodapé 5">
            <a:extLst>
              <a:ext uri="{FF2B5EF4-FFF2-40B4-BE49-F238E27FC236}">
                <a16:creationId xmlns:a16="http://schemas.microsoft.com/office/drawing/2014/main" id="{509EE807-BF45-3715-526B-1F1206E6F8E1}"/>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983A9FB-4F00-216D-21E1-6D1CCCAF3200}"/>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140133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36A3C-EAD4-7A47-F7E8-A78B8E0BFF88}"/>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EB8D06B2-5979-5415-30FD-62F754C0D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595E3C8F-7521-49CC-955D-23044333B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D171543B-D629-9D1B-3126-2F81F3D6A748}"/>
              </a:ext>
            </a:extLst>
          </p:cNvPr>
          <p:cNvSpPr>
            <a:spLocks noGrp="1"/>
          </p:cNvSpPr>
          <p:nvPr>
            <p:ph type="dt" sz="half" idx="10"/>
          </p:nvPr>
        </p:nvSpPr>
        <p:spPr/>
        <p:txBody>
          <a:bodyPr/>
          <a:lstStyle/>
          <a:p>
            <a:fld id="{CB61234A-1678-4A81-9E48-B951248B38F4}" type="datetimeFigureOut">
              <a:rPr lang="pt-PT" smtClean="0"/>
              <a:t>12/05/2025</a:t>
            </a:fld>
            <a:endParaRPr lang="pt-PT"/>
          </a:p>
        </p:txBody>
      </p:sp>
      <p:sp>
        <p:nvSpPr>
          <p:cNvPr id="6" name="Marcador de Posição do Rodapé 5">
            <a:extLst>
              <a:ext uri="{FF2B5EF4-FFF2-40B4-BE49-F238E27FC236}">
                <a16:creationId xmlns:a16="http://schemas.microsoft.com/office/drawing/2014/main" id="{6FFB1A09-F49F-F24F-C3DA-077F749AB057}"/>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D3BDB32-204F-9A7D-5D28-2A4AD069EAED}"/>
              </a:ext>
            </a:extLst>
          </p:cNvPr>
          <p:cNvSpPr>
            <a:spLocks noGrp="1"/>
          </p:cNvSpPr>
          <p:nvPr>
            <p:ph type="sldNum" sz="quarter" idx="12"/>
          </p:nvPr>
        </p:nvSpPr>
        <p:spPr/>
        <p:txBody>
          <a:bodyPr/>
          <a:lstStyle/>
          <a:p>
            <a:fld id="{A64A159E-51E7-4FDD-856C-3DA06D01529F}" type="slidenum">
              <a:rPr lang="pt-PT" smtClean="0"/>
              <a:t>‹#›</a:t>
            </a:fld>
            <a:endParaRPr lang="pt-PT"/>
          </a:p>
        </p:txBody>
      </p:sp>
    </p:spTree>
    <p:extLst>
      <p:ext uri="{BB962C8B-B14F-4D97-AF65-F5344CB8AC3E}">
        <p14:creationId xmlns:p14="http://schemas.microsoft.com/office/powerpoint/2010/main" val="22447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366B22D4-619A-606A-96AA-F2FE5593F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7B6DD22-9819-6075-6BFA-06300FE6E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F01BDA5-C48A-9CD0-94FB-BB9ADF90F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1234A-1678-4A81-9E48-B951248B38F4}" type="datetimeFigureOut">
              <a:rPr lang="pt-PT" smtClean="0"/>
              <a:t>12/05/2025</a:t>
            </a:fld>
            <a:endParaRPr lang="pt-PT"/>
          </a:p>
        </p:txBody>
      </p:sp>
      <p:sp>
        <p:nvSpPr>
          <p:cNvPr id="5" name="Marcador de Posição do Rodapé 4">
            <a:extLst>
              <a:ext uri="{FF2B5EF4-FFF2-40B4-BE49-F238E27FC236}">
                <a16:creationId xmlns:a16="http://schemas.microsoft.com/office/drawing/2014/main" id="{9D9311F8-E3AD-E174-1872-A34A5CB876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BAC44E2B-0BB7-E7CE-38ED-4FBAC3103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A159E-51E7-4FDD-856C-3DA06D01529F}" type="slidenum">
              <a:rPr lang="pt-PT" smtClean="0"/>
              <a:t>‹#›</a:t>
            </a:fld>
            <a:endParaRPr lang="pt-PT"/>
          </a:p>
        </p:txBody>
      </p:sp>
    </p:spTree>
    <p:extLst>
      <p:ext uri="{BB962C8B-B14F-4D97-AF65-F5344CB8AC3E}">
        <p14:creationId xmlns:p14="http://schemas.microsoft.com/office/powerpoint/2010/main" val="3207591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alimentacaosaudavelesustentavel.abaae.pt/receitas-sustentaveis/"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alimentacaosaudavelesustentavel.abaae.pt/receitas-sustentavei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limentacaosaudavelesustentavel.abaae.pt/receitas-sustentavei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limentacaosaudavelesustentavel.abaae.pt/receitas-sustentavei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limentacaosaudavelesustentavel.abaae.pt/receitas-sustentavei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alimentacaosaudavelesustentavel.abaae.pt/receitas-sustentaveis/"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alimentacaosaudavelesustentavel.abaae.pt/receitas-sustentaveis/"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limentacaosaudavelesustentavel.abaae.pt/receitas-sustentaveis/"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alimentacaosaudavelesustentavel.abaae.pt/receitas-sustentavei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limentacaosaudavelesustentavel.abaae.pt/receitas-sustentavei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DBAB-EF9B-A633-D026-5E521439E650}"/>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A64E0771-7A1C-52CE-F1DF-2425FB0B3CD0}"/>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prstClr val="black"/>
                </a:solidFill>
                <a:latin typeface="Calibri" panose="020F0502020204030204"/>
              </a:rPr>
              <a:t>Sopa de Feijão Ribatejana</a:t>
            </a: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281357BB-8FDE-6983-5ECE-53DBB60E06E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D695957A-313B-579B-7D15-1D6243CACD8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5199C26F-70EE-C04F-C8BB-D9908DEBB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7413AB2B-B43F-4C1C-CED7-287FD6A9769D}"/>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pic>
        <p:nvPicPr>
          <p:cNvPr id="1026" name="Picture 2" descr="Escola Superior de Tecnologia do Barreiro – ESTBarreiro/IPS – Uma  instituição de ensino superior público, integrada no Instituto Politécnico  de Setúbal">
            <a:extLst>
              <a:ext uri="{FF2B5EF4-FFF2-40B4-BE49-F238E27FC236}">
                <a16:creationId xmlns:a16="http://schemas.microsoft.com/office/drawing/2014/main" id="{96AD917E-FEA8-242A-5760-FC77DD4D7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95" y="827993"/>
            <a:ext cx="2371565" cy="125580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7C391D5-D9CA-1831-A867-28267284175A}"/>
              </a:ext>
            </a:extLst>
          </p:cNvPr>
          <p:cNvSpPr txBox="1"/>
          <p:nvPr/>
        </p:nvSpPr>
        <p:spPr>
          <a:xfrm>
            <a:off x="3107190" y="1948206"/>
            <a:ext cx="5375678" cy="769441"/>
          </a:xfrm>
          <a:prstGeom prst="rect">
            <a:avLst/>
          </a:prstGeom>
          <a:noFill/>
        </p:spPr>
        <p:txBody>
          <a:bodyPr wrap="square" rtlCol="0">
            <a:spAutoFit/>
          </a:bodyPr>
          <a:lstStyle/>
          <a:p>
            <a:pPr algn="ctr"/>
            <a:r>
              <a:rPr lang="pt-PT" sz="2200"/>
              <a:t>Escola Superior de Tecnologia do Barreiro</a:t>
            </a:r>
          </a:p>
          <a:p>
            <a:pPr algn="ctr"/>
            <a:r>
              <a:rPr lang="pt-PT" sz="2200"/>
              <a:t> Instituto Politécnico de Setúbal</a:t>
            </a:r>
          </a:p>
        </p:txBody>
      </p:sp>
      <p:sp>
        <p:nvSpPr>
          <p:cNvPr id="3" name="CaixaDeTexto 2">
            <a:extLst>
              <a:ext uri="{FF2B5EF4-FFF2-40B4-BE49-F238E27FC236}">
                <a16:creationId xmlns:a16="http://schemas.microsoft.com/office/drawing/2014/main" id="{F66B363C-BD3A-1953-8C51-A704B4EB754F}"/>
              </a:ext>
            </a:extLst>
          </p:cNvPr>
          <p:cNvSpPr txBox="1"/>
          <p:nvPr/>
        </p:nvSpPr>
        <p:spPr>
          <a:xfrm>
            <a:off x="4013200" y="2845398"/>
            <a:ext cx="3779520" cy="430887"/>
          </a:xfrm>
          <a:prstGeom prst="rect">
            <a:avLst/>
          </a:prstGeom>
          <a:noFill/>
        </p:spPr>
        <p:txBody>
          <a:bodyPr wrap="square" rtlCol="0">
            <a:spAutoFit/>
          </a:bodyPr>
          <a:lstStyle/>
          <a:p>
            <a:r>
              <a:rPr lang="pt-PT" sz="2200" b="1"/>
              <a:t>Licenciatura em Biotecnologia</a:t>
            </a:r>
          </a:p>
        </p:txBody>
      </p:sp>
      <p:sp>
        <p:nvSpPr>
          <p:cNvPr id="4" name="CaixaDeTexto 3">
            <a:extLst>
              <a:ext uri="{FF2B5EF4-FFF2-40B4-BE49-F238E27FC236}">
                <a16:creationId xmlns:a16="http://schemas.microsoft.com/office/drawing/2014/main" id="{D4BBE7F8-30BE-F6AB-6BF5-603928FFC1CC}"/>
              </a:ext>
            </a:extLst>
          </p:cNvPr>
          <p:cNvSpPr txBox="1"/>
          <p:nvPr/>
        </p:nvSpPr>
        <p:spPr>
          <a:xfrm>
            <a:off x="3455688" y="3366681"/>
            <a:ext cx="5027180" cy="430887"/>
          </a:xfrm>
          <a:prstGeom prst="rect">
            <a:avLst/>
          </a:prstGeom>
          <a:noFill/>
        </p:spPr>
        <p:txBody>
          <a:bodyPr wrap="square" rtlCol="0">
            <a:spAutoFit/>
          </a:bodyPr>
          <a:lstStyle/>
          <a:p>
            <a:r>
              <a:rPr lang="pt-PT" sz="2200"/>
              <a:t>Unidade Curricular: Tecnologia Alimentar</a:t>
            </a:r>
          </a:p>
        </p:txBody>
      </p:sp>
      <p:sp>
        <p:nvSpPr>
          <p:cNvPr id="5" name="CaixaDeTexto 4">
            <a:extLst>
              <a:ext uri="{FF2B5EF4-FFF2-40B4-BE49-F238E27FC236}">
                <a16:creationId xmlns:a16="http://schemas.microsoft.com/office/drawing/2014/main" id="{486985A1-4509-9B4F-1B64-B4987945FC78}"/>
              </a:ext>
            </a:extLst>
          </p:cNvPr>
          <p:cNvSpPr txBox="1"/>
          <p:nvPr/>
        </p:nvSpPr>
        <p:spPr>
          <a:xfrm>
            <a:off x="3661087" y="3983288"/>
            <a:ext cx="5473080" cy="1785104"/>
          </a:xfrm>
          <a:prstGeom prst="rect">
            <a:avLst/>
          </a:prstGeom>
          <a:noFill/>
        </p:spPr>
        <p:txBody>
          <a:bodyPr wrap="square" rtlCol="0">
            <a:spAutoFit/>
          </a:bodyPr>
          <a:lstStyle/>
          <a:p>
            <a:pPr algn="ctr"/>
            <a:r>
              <a:rPr lang="pt-PT" sz="2200" b="1"/>
              <a:t>Estudantes:</a:t>
            </a:r>
          </a:p>
          <a:p>
            <a:pPr algn="ctr"/>
            <a:r>
              <a:rPr lang="pt-PT" sz="2200"/>
              <a:t>Beatriz Sofia Seixas Antas nº202200207</a:t>
            </a:r>
          </a:p>
          <a:p>
            <a:pPr algn="ctr"/>
            <a:r>
              <a:rPr lang="pt-PT" sz="2200"/>
              <a:t>Catarina Filipa Nogueira da Silva nº202200203</a:t>
            </a:r>
          </a:p>
          <a:p>
            <a:pPr algn="ctr"/>
            <a:r>
              <a:rPr lang="pt-PT" sz="2200"/>
              <a:t>Mariana Teixeira Nobre nº202200105</a:t>
            </a:r>
          </a:p>
          <a:p>
            <a:pPr algn="ctr"/>
            <a:r>
              <a:rPr lang="pt-PT" sz="2200"/>
              <a:t>Pedro Miguel António Andrade nº202200570</a:t>
            </a:r>
          </a:p>
        </p:txBody>
      </p:sp>
      <p:sp>
        <p:nvSpPr>
          <p:cNvPr id="6" name="CaixaDeTexto 5">
            <a:extLst>
              <a:ext uri="{FF2B5EF4-FFF2-40B4-BE49-F238E27FC236}">
                <a16:creationId xmlns:a16="http://schemas.microsoft.com/office/drawing/2014/main" id="{8C8CBFB5-A038-5A59-F444-06B89D92498B}"/>
              </a:ext>
            </a:extLst>
          </p:cNvPr>
          <p:cNvSpPr txBox="1"/>
          <p:nvPr/>
        </p:nvSpPr>
        <p:spPr>
          <a:xfrm>
            <a:off x="813765" y="5453453"/>
            <a:ext cx="3199435" cy="769441"/>
          </a:xfrm>
          <a:prstGeom prst="rect">
            <a:avLst/>
          </a:prstGeom>
          <a:noFill/>
        </p:spPr>
        <p:txBody>
          <a:bodyPr wrap="square" rtlCol="0">
            <a:spAutoFit/>
          </a:bodyPr>
          <a:lstStyle/>
          <a:p>
            <a:r>
              <a:rPr lang="pt-PT" sz="2200" b="1"/>
              <a:t>Docente: </a:t>
            </a:r>
          </a:p>
          <a:p>
            <a:r>
              <a:rPr lang="pt-PT" sz="2200"/>
              <a:t>Natália Osório</a:t>
            </a:r>
          </a:p>
        </p:txBody>
      </p:sp>
      <p:pic>
        <p:nvPicPr>
          <p:cNvPr id="10" name="Imagem 9" descr="Uma imagem com comida, serviço de mesa, mesa, prato&#10;&#10;Os conteúdos gerados por IA poderão estar incorretos.">
            <a:extLst>
              <a:ext uri="{FF2B5EF4-FFF2-40B4-BE49-F238E27FC236}">
                <a16:creationId xmlns:a16="http://schemas.microsoft.com/office/drawing/2014/main" id="{31340495-30D4-38C2-B9C7-07A7C569C089}"/>
              </a:ext>
            </a:extLst>
          </p:cNvPr>
          <p:cNvPicPr>
            <a:picLocks noChangeAspect="1"/>
          </p:cNvPicPr>
          <p:nvPr/>
        </p:nvPicPr>
        <p:blipFill>
          <a:blip r:embed="rId4">
            <a:extLst>
              <a:ext uri="{28A0092B-C50C-407E-A947-70E740481C1C}">
                <a14:useLocalDpi xmlns:a14="http://schemas.microsoft.com/office/drawing/2010/main" val="0"/>
              </a:ext>
            </a:extLst>
          </a:blip>
          <a:srcRect l="5266" t="14442"/>
          <a:stretch/>
        </p:blipFill>
        <p:spPr>
          <a:xfrm>
            <a:off x="893159" y="2901033"/>
            <a:ext cx="2477075" cy="1677850"/>
          </a:xfrm>
          <a:prstGeom prst="rect">
            <a:avLst/>
          </a:prstGeom>
        </p:spPr>
      </p:pic>
      <p:sp>
        <p:nvSpPr>
          <p:cNvPr id="8" name="CaixaDeTexto 7">
            <a:extLst>
              <a:ext uri="{FF2B5EF4-FFF2-40B4-BE49-F238E27FC236}">
                <a16:creationId xmlns:a16="http://schemas.microsoft.com/office/drawing/2014/main" id="{8CFFC9FA-24A0-2222-5208-EE53A8DEF8BB}"/>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
        <p:nvSpPr>
          <p:cNvPr id="9" name="CaixaDeTexto 8">
            <a:extLst>
              <a:ext uri="{FF2B5EF4-FFF2-40B4-BE49-F238E27FC236}">
                <a16:creationId xmlns:a16="http://schemas.microsoft.com/office/drawing/2014/main" id="{FF8A90BA-76C6-351E-5D88-92DF8225B81D}"/>
              </a:ext>
            </a:extLst>
          </p:cNvPr>
          <p:cNvSpPr txBox="1"/>
          <p:nvPr/>
        </p:nvSpPr>
        <p:spPr>
          <a:xfrm>
            <a:off x="745091" y="4608380"/>
            <a:ext cx="2857500" cy="307777"/>
          </a:xfrm>
          <a:prstGeom prst="rect">
            <a:avLst/>
          </a:prstGeom>
          <a:noFill/>
        </p:spPr>
        <p:txBody>
          <a:bodyPr wrap="square" rtlCol="0">
            <a:spAutoFit/>
          </a:bodyPr>
          <a:lstStyle/>
          <a:p>
            <a:pPr algn="ctr"/>
            <a:r>
              <a:rPr lang="pt-PT" sz="1400" b="1"/>
              <a:t>Sopa de Feijão Ribatejana</a:t>
            </a:r>
          </a:p>
        </p:txBody>
      </p:sp>
    </p:spTree>
    <p:extLst>
      <p:ext uri="{BB962C8B-B14F-4D97-AF65-F5344CB8AC3E}">
        <p14:creationId xmlns:p14="http://schemas.microsoft.com/office/powerpoint/2010/main" val="2852327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09154-D039-D791-992A-3C936B11635F}"/>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7CD9B1D3-F275-CF30-B3E5-3511078AF779}"/>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Valor </a:t>
            </a:r>
            <a:r>
              <a:rPr kumimoji="0" lang="en-GB" sz="3000" b="1" i="0" u="none" strike="noStrike" kern="1200" cap="none" spc="0" normalizeH="0" baseline="0" noProof="0" err="1">
                <a:ln>
                  <a:noFill/>
                </a:ln>
                <a:solidFill>
                  <a:prstClr val="black"/>
                </a:solidFill>
                <a:effectLst/>
                <a:uLnTx/>
                <a:uFillTx/>
                <a:latin typeface="Calibri" panose="020F0502020204030204"/>
                <a:ea typeface="+mn-ea"/>
                <a:cs typeface="+mn-cs"/>
              </a:rPr>
              <a:t>Nutricional</a:t>
            </a: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 da </a:t>
            </a:r>
            <a:r>
              <a:rPr kumimoji="0" lang="en-GB" sz="3000" b="1" i="0" u="none" strike="noStrike" kern="1200" cap="none" spc="0" normalizeH="0" baseline="0" noProof="0" err="1">
                <a:ln>
                  <a:noFill/>
                </a:ln>
                <a:solidFill>
                  <a:prstClr val="black"/>
                </a:solidFill>
                <a:effectLst/>
                <a:uLnTx/>
                <a:uFillTx/>
                <a:latin typeface="Calibri" panose="020F0502020204030204"/>
                <a:ea typeface="+mn-ea"/>
                <a:cs typeface="+mn-cs"/>
              </a:rPr>
              <a:t>Receita</a:t>
            </a: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9C21279F-1F68-48BB-F935-B1FFFDF8AEAC}"/>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E61E42CE-BC74-C02A-713E-023E2BB0673F}"/>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4C041B87-9863-1F78-1C6A-A64DDF67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768B088C-0CFE-E216-C4B0-1C167F9B4A85}"/>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sp>
        <p:nvSpPr>
          <p:cNvPr id="5" name="Rectangle 1">
            <a:extLst>
              <a:ext uri="{FF2B5EF4-FFF2-40B4-BE49-F238E27FC236}">
                <a16:creationId xmlns:a16="http://schemas.microsoft.com/office/drawing/2014/main" id="{89023AF0-AE15-A759-A485-E82454E0E99F}"/>
              </a:ext>
            </a:extLst>
          </p:cNvPr>
          <p:cNvSpPr>
            <a:spLocks noChangeArrowheads="1"/>
          </p:cNvSpPr>
          <p:nvPr/>
        </p:nvSpPr>
        <p:spPr bwMode="auto">
          <a:xfrm>
            <a:off x="12842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graphicFrame>
        <p:nvGraphicFramePr>
          <p:cNvPr id="3" name="Tabela 2">
            <a:extLst>
              <a:ext uri="{FF2B5EF4-FFF2-40B4-BE49-F238E27FC236}">
                <a16:creationId xmlns:a16="http://schemas.microsoft.com/office/drawing/2014/main" id="{8C4F03B5-A154-AB48-4977-85E90AC8DCFA}"/>
              </a:ext>
            </a:extLst>
          </p:cNvPr>
          <p:cNvGraphicFramePr>
            <a:graphicFrameLocks noGrp="1"/>
          </p:cNvGraphicFramePr>
          <p:nvPr>
            <p:extLst>
              <p:ext uri="{D42A27DB-BD31-4B8C-83A1-F6EECF244321}">
                <p14:modId xmlns:p14="http://schemas.microsoft.com/office/powerpoint/2010/main" val="1664875043"/>
              </p:ext>
            </p:extLst>
          </p:nvPr>
        </p:nvGraphicFramePr>
        <p:xfrm>
          <a:off x="1952028" y="2542582"/>
          <a:ext cx="7137787" cy="3098682"/>
        </p:xfrm>
        <a:graphic>
          <a:graphicData uri="http://schemas.openxmlformats.org/drawingml/2006/table">
            <a:tbl>
              <a:tblPr>
                <a:tableStyleId>{16D9F66E-5EB9-4882-86FB-DCBF35E3C3E4}</a:tableStyleId>
              </a:tblPr>
              <a:tblGrid>
                <a:gridCol w="2362683">
                  <a:extLst>
                    <a:ext uri="{9D8B030D-6E8A-4147-A177-3AD203B41FA5}">
                      <a16:colId xmlns:a16="http://schemas.microsoft.com/office/drawing/2014/main" val="4119615013"/>
                    </a:ext>
                  </a:extLst>
                </a:gridCol>
                <a:gridCol w="2387552">
                  <a:extLst>
                    <a:ext uri="{9D8B030D-6E8A-4147-A177-3AD203B41FA5}">
                      <a16:colId xmlns:a16="http://schemas.microsoft.com/office/drawing/2014/main" val="2731246472"/>
                    </a:ext>
                  </a:extLst>
                </a:gridCol>
                <a:gridCol w="2387552">
                  <a:extLst>
                    <a:ext uri="{9D8B030D-6E8A-4147-A177-3AD203B41FA5}">
                      <a16:colId xmlns:a16="http://schemas.microsoft.com/office/drawing/2014/main" val="354734311"/>
                    </a:ext>
                  </a:extLst>
                </a:gridCol>
              </a:tblGrid>
              <a:tr h="562994">
                <a:tc>
                  <a:txBody>
                    <a:bodyPr/>
                    <a:lstStyle/>
                    <a:p>
                      <a:pPr algn="ctr" fontAlgn="ctr"/>
                      <a:r>
                        <a:rPr lang="pt-PT" sz="1800" b="1" u="none" strike="noStrike">
                          <a:effectLst/>
                        </a:rPr>
                        <a:t>Nutriente/Biomolécula</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b="1" u="none" strike="noStrike">
                          <a:effectLst/>
                        </a:rPr>
                        <a:t>Por dose (300 g)</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b="1" u="none" strike="noStrike">
                          <a:effectLst/>
                        </a:rPr>
                        <a:t>Total (16 doses)</a:t>
                      </a:r>
                      <a:endParaRPr lang="pt-PT" sz="1800" b="1"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2952904"/>
                  </a:ext>
                </a:extLst>
              </a:tr>
              <a:tr h="281497">
                <a:tc>
                  <a:txBody>
                    <a:bodyPr/>
                    <a:lstStyle/>
                    <a:p>
                      <a:pPr algn="ctr" fontAlgn="ctr"/>
                      <a:r>
                        <a:rPr lang="pt-PT" sz="1800" u="none" strike="noStrike">
                          <a:effectLst/>
                        </a:rPr>
                        <a:t>Valor Energético</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493 kcal</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7.888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653800651"/>
                  </a:ext>
                </a:extLst>
              </a:tr>
              <a:tr h="562994">
                <a:tc>
                  <a:txBody>
                    <a:bodyPr/>
                    <a:lstStyle/>
                    <a:p>
                      <a:pPr algn="ctr" fontAlgn="ctr"/>
                      <a:r>
                        <a:rPr lang="pt-PT" sz="1800" u="none" strike="noStrike">
                          <a:effectLst/>
                        </a:rPr>
                        <a:t>Hidratos de carbono</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42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672 g</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584947255"/>
                  </a:ext>
                </a:extLst>
              </a:tr>
              <a:tr h="281497">
                <a:tc>
                  <a:txBody>
                    <a:bodyPr/>
                    <a:lstStyle/>
                    <a:p>
                      <a:pPr algn="ctr" fontAlgn="ctr"/>
                      <a:r>
                        <a:rPr lang="pt-PT" sz="1800" u="none" strike="noStrike">
                          <a:effectLst/>
                        </a:rPr>
                        <a:t>Proteínas</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20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320 g</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834863328"/>
                  </a:ext>
                </a:extLst>
              </a:tr>
              <a:tr h="281497">
                <a:tc>
                  <a:txBody>
                    <a:bodyPr/>
                    <a:lstStyle/>
                    <a:p>
                      <a:pPr algn="ctr" fontAlgn="ctr"/>
                      <a:r>
                        <a:rPr lang="pt-PT" sz="1800" u="none" strike="noStrike">
                          <a:effectLst/>
                        </a:rPr>
                        <a:t>Lípidos (gorduras)</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28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448 g</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170808994"/>
                  </a:ext>
                </a:extLst>
              </a:tr>
              <a:tr h="562994">
                <a:tc>
                  <a:txBody>
                    <a:bodyPr/>
                    <a:lstStyle/>
                    <a:p>
                      <a:pPr algn="ctr" fontAlgn="ctr"/>
                      <a:r>
                        <a:rPr lang="pt-PT" sz="1800" u="none" strike="noStrike">
                          <a:effectLst/>
                        </a:rPr>
                        <a:t>Gorduras Saturadas</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8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128 g</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717485912"/>
                  </a:ext>
                </a:extLst>
              </a:tr>
              <a:tr h="281497">
                <a:tc>
                  <a:txBody>
                    <a:bodyPr/>
                    <a:lstStyle/>
                    <a:p>
                      <a:pPr algn="ctr" fontAlgn="ctr"/>
                      <a:r>
                        <a:rPr lang="pt-PT" sz="1800" u="none" strike="noStrike">
                          <a:effectLst/>
                        </a:rPr>
                        <a:t>Fibra Dietética</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9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144 g</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180209631"/>
                  </a:ext>
                </a:extLst>
              </a:tr>
              <a:tr h="281497">
                <a:tc>
                  <a:txBody>
                    <a:bodyPr/>
                    <a:lstStyle/>
                    <a:p>
                      <a:pPr algn="ctr" fontAlgn="ctr"/>
                      <a:r>
                        <a:rPr lang="pt-PT" sz="1800" u="none" strike="noStrike">
                          <a:effectLst/>
                        </a:rPr>
                        <a:t>Sal (sódio)</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1,5 g (estimado)</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 24 g (estimado)</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70333844"/>
                  </a:ext>
                </a:extLst>
              </a:tr>
            </a:tbl>
          </a:graphicData>
        </a:graphic>
      </p:graphicFrame>
      <p:sp>
        <p:nvSpPr>
          <p:cNvPr id="8" name="CaixaDeTexto 7">
            <a:extLst>
              <a:ext uri="{FF2B5EF4-FFF2-40B4-BE49-F238E27FC236}">
                <a16:creationId xmlns:a16="http://schemas.microsoft.com/office/drawing/2014/main" id="{D3BF35F3-8538-D468-06B2-90C74F398249}"/>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722920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549C-01FF-FB81-CC24-DF27C85241F3}"/>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6BBF8481-02F7-B6B1-663D-139E6629D950}"/>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Sopa de Feijão Ribatejana</a:t>
            </a:r>
          </a:p>
        </p:txBody>
      </p:sp>
      <p:sp>
        <p:nvSpPr>
          <p:cNvPr id="17" name="CaixaDeTexto 16">
            <a:extLst>
              <a:ext uri="{FF2B5EF4-FFF2-40B4-BE49-F238E27FC236}">
                <a16:creationId xmlns:a16="http://schemas.microsoft.com/office/drawing/2014/main" id="{097B5419-78D8-890F-3B27-325E944AD7F3}"/>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
        <p:nvSpPr>
          <p:cNvPr id="22" name="Título 1">
            <a:extLst>
              <a:ext uri="{FF2B5EF4-FFF2-40B4-BE49-F238E27FC236}">
                <a16:creationId xmlns:a16="http://schemas.microsoft.com/office/drawing/2014/main" id="{2CCB9D47-EC28-47DA-1EC2-1801D32525D8}"/>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08498729-7BA0-1251-6041-F6F50E2A246B}"/>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6568E841-28FA-007A-7348-CC816757B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069524DE-DB8C-C596-9595-A640E9DC49F8}"/>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sp>
        <p:nvSpPr>
          <p:cNvPr id="2" name="CaixaDeTexto 1">
            <a:extLst>
              <a:ext uri="{FF2B5EF4-FFF2-40B4-BE49-F238E27FC236}">
                <a16:creationId xmlns:a16="http://schemas.microsoft.com/office/drawing/2014/main" id="{0C7EB8AF-84D3-6FC0-6E71-DF98A8D8E009}"/>
              </a:ext>
            </a:extLst>
          </p:cNvPr>
          <p:cNvSpPr txBox="1"/>
          <p:nvPr/>
        </p:nvSpPr>
        <p:spPr>
          <a:xfrm>
            <a:off x="923174" y="2656441"/>
            <a:ext cx="9195495" cy="2554545"/>
          </a:xfrm>
          <a:prstGeom prst="rect">
            <a:avLst/>
          </a:prstGeom>
          <a:noFill/>
        </p:spPr>
        <p:txBody>
          <a:bodyPr wrap="square" rtlCol="0">
            <a:spAutoFit/>
          </a:bodyPr>
          <a:lstStyle/>
          <a:p>
            <a:pPr algn="just"/>
            <a:r>
              <a:rPr lang="pt-PT" sz="2000" kern="100">
                <a:effectLst/>
                <a:latin typeface="Calibri corpo"/>
                <a:ea typeface="Aptos" panose="020B0004020202020204" pitchFamily="34" charset="0"/>
                <a:cs typeface="Times New Roman" panose="02020603050405020304" pitchFamily="18" charset="0"/>
              </a:rPr>
              <a:t>A Turma do 3.º Ano do Curso de Licenciatura em Biotecnologia da Escola Superior de Tecnologia do Barreiro, do Instituto Politécnico de Setúbal, desenvolveu um trabalho na unidade curricular de Tecnologia Alimentar com o tema: “Receitas sustentáveis têm tradição”. Este trabalho teve como objetivo desafiar os estudantes na procura de uma receita familiar antiga (prato principal ou sopa), mediterrânica, que tenha passado de geração em geração, de modo a demonstrar que a tradição da gastronomia portuguesa e a sustentabilidade caminham de mãos dadas. A receita selecionada para ser apresentada no desafio ASS 2024/2025 foi a “Sopa de Feijão Ribatejana”. </a:t>
            </a:r>
            <a:endParaRPr lang="pt-PT" sz="2000"/>
          </a:p>
        </p:txBody>
      </p:sp>
    </p:spTree>
    <p:extLst>
      <p:ext uri="{BB962C8B-B14F-4D97-AF65-F5344CB8AC3E}">
        <p14:creationId xmlns:p14="http://schemas.microsoft.com/office/powerpoint/2010/main" val="3030686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B25B6-4F9D-AA6C-9315-AFC732311C2E}"/>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B1362C75-DD5B-B664-F2AD-67B8A57F92AD}"/>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Sopa de Feijão Ribatejana</a:t>
            </a:r>
          </a:p>
        </p:txBody>
      </p:sp>
      <p:sp>
        <p:nvSpPr>
          <p:cNvPr id="22" name="Título 1">
            <a:extLst>
              <a:ext uri="{FF2B5EF4-FFF2-40B4-BE49-F238E27FC236}">
                <a16:creationId xmlns:a16="http://schemas.microsoft.com/office/drawing/2014/main" id="{D52639FD-8B24-8240-799E-FCAA6A40B5FF}"/>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2E8F7C75-A4FA-B20B-605F-A36B045B9AF8}"/>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00913294-C556-A674-B958-C64DC2E6C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D3503429-5284-4E17-4AA9-16E252297DC2}"/>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sp>
        <p:nvSpPr>
          <p:cNvPr id="2" name="CaixaDeTexto 1">
            <a:extLst>
              <a:ext uri="{FF2B5EF4-FFF2-40B4-BE49-F238E27FC236}">
                <a16:creationId xmlns:a16="http://schemas.microsoft.com/office/drawing/2014/main" id="{36C36831-65D4-C1D6-5680-D054C08EB5DA}"/>
              </a:ext>
            </a:extLst>
          </p:cNvPr>
          <p:cNvSpPr txBox="1"/>
          <p:nvPr/>
        </p:nvSpPr>
        <p:spPr>
          <a:xfrm>
            <a:off x="465095" y="2054176"/>
            <a:ext cx="9562642" cy="4370427"/>
          </a:xfrm>
          <a:prstGeom prst="rect">
            <a:avLst/>
          </a:prstGeom>
          <a:noFill/>
        </p:spPr>
        <p:txBody>
          <a:bodyPr wrap="square" rtlCol="0">
            <a:spAutoFit/>
          </a:bodyPr>
          <a:lstStyle/>
          <a:p>
            <a:pPr lvl="1" algn="just"/>
            <a:r>
              <a:rPr lang="pt-PT" sz="2000" kern="100">
                <a:effectLst/>
                <a:latin typeface="Calibri corpo"/>
                <a:ea typeface="Aptos" panose="020B0004020202020204" pitchFamily="34" charset="0"/>
                <a:cs typeface="Times New Roman" panose="02020603050405020304" pitchFamily="18" charset="0"/>
              </a:rPr>
              <a:t>Este prato é tradicional da região do Ribatejo, mais especificamente, de uma vila perto de Marinhais chamada Glória do Ribatejo, e a nossa receita é conhecida pela sua forte ligação à terra, à agricultura e à vida rural. A “Sopa de Feijão Ribatejana” reflete exatamente isso: um prato rústico, nutritivo e sustentável, preparado com ingredientes simples, mas cheios de sabor. Esta receita continua na família da nossa colega Catarina Silva até os dias de hoje.</a:t>
            </a:r>
          </a:p>
          <a:p>
            <a:pPr lvl="1" algn="just"/>
            <a:endParaRPr lang="pt-PT" sz="2000" kern="100">
              <a:effectLst/>
              <a:latin typeface="Calibri corpo"/>
              <a:ea typeface="Aptos" panose="020B0004020202020204" pitchFamily="34" charset="0"/>
              <a:cs typeface="Times New Roman" panose="02020603050405020304" pitchFamily="18" charset="0"/>
            </a:endParaRPr>
          </a:p>
          <a:p>
            <a:pPr lvl="1" algn="just"/>
            <a:r>
              <a:rPr lang="pt-PT" sz="2000" kern="100">
                <a:effectLst/>
                <a:latin typeface="Calibri (corpo)"/>
                <a:ea typeface="Aptos" panose="020B0004020202020204" pitchFamily="34" charset="0"/>
                <a:cs typeface="Times New Roman" panose="02020603050405020304" pitchFamily="18" charset="0"/>
              </a:rPr>
              <a:t>A alimentação sustentável, é uma dieta de baixo impacto ambiental que contribui para a segurança alimentar e nutricional, promovendo a saúde das gerações atuais e futuras. Esta alimentação visa preservar a biodiversidade e os ecossistemas, ser culturalmente aceitável, acessível a todos e economicamente justa, de modo a combater o desperdício de alimentos e recursos naturais, atendendo às necessidades nutricionais sem comprometer os recursos do planeta.</a:t>
            </a:r>
          </a:p>
          <a:p>
            <a:endParaRPr lang="pt-PT"/>
          </a:p>
        </p:txBody>
      </p:sp>
      <p:sp>
        <p:nvSpPr>
          <p:cNvPr id="3" name="CaixaDeTexto 2">
            <a:extLst>
              <a:ext uri="{FF2B5EF4-FFF2-40B4-BE49-F238E27FC236}">
                <a16:creationId xmlns:a16="http://schemas.microsoft.com/office/drawing/2014/main" id="{0D11E36D-CA82-BE81-791C-D960A918B435}"/>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196400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C4FA-4010-DD9B-AC0F-F157BC8FB3EA}"/>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9F243ADC-C506-BF91-AB11-498739C97927}"/>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000" b="1" err="1">
                <a:solidFill>
                  <a:prstClr val="black"/>
                </a:solidFill>
                <a:latin typeface="Calibri" panose="020F0502020204030204"/>
              </a:rPr>
              <a:t>Dicas</a:t>
            </a:r>
            <a:r>
              <a:rPr lang="en-GB" sz="3000" b="1">
                <a:solidFill>
                  <a:prstClr val="black"/>
                </a:solidFill>
                <a:latin typeface="Calibri" panose="020F0502020204030204"/>
              </a:rPr>
              <a:t> </a:t>
            </a:r>
            <a:r>
              <a:rPr lang="en-GB" sz="3000" b="1" err="1">
                <a:solidFill>
                  <a:prstClr val="black"/>
                </a:solidFill>
                <a:latin typeface="Calibri" panose="020F0502020204030204"/>
              </a:rPr>
              <a:t>Sustentáveis</a:t>
            </a:r>
            <a:r>
              <a:rPr lang="pt-PT" sz="3200">
                <a:solidFill>
                  <a:srgbClr val="4832C7"/>
                </a:solidFill>
                <a:latin typeface="Arial" panose="020B0604020202020204" pitchFamily="34" charset="0"/>
              </a:rPr>
              <a:t>♻️</a:t>
            </a:r>
            <a:r>
              <a:rPr lang="en-GB" sz="3000" b="1">
                <a:solidFill>
                  <a:prstClr val="black"/>
                </a:solidFill>
                <a:latin typeface="Calibri" panose="020F0502020204030204"/>
              </a:rPr>
              <a:t> </a:t>
            </a: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379A64E5-EB6C-6029-2C78-C7E722A5B364}"/>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C3AA4275-24AF-1DE6-C032-E54E8305770B}"/>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D20E2764-9A85-0B45-7EA2-C061664F9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9BF9A9D3-A156-3F25-FA8B-124CCD85256D}"/>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sp>
        <p:nvSpPr>
          <p:cNvPr id="4" name="CaixaDeTexto 3">
            <a:extLst>
              <a:ext uri="{FF2B5EF4-FFF2-40B4-BE49-F238E27FC236}">
                <a16:creationId xmlns:a16="http://schemas.microsoft.com/office/drawing/2014/main" id="{EE480446-9B61-31D2-37C2-9004294B3E5C}"/>
              </a:ext>
            </a:extLst>
          </p:cNvPr>
          <p:cNvSpPr txBox="1"/>
          <p:nvPr/>
        </p:nvSpPr>
        <p:spPr>
          <a:xfrm>
            <a:off x="1016233" y="1979221"/>
            <a:ext cx="9091327" cy="4555093"/>
          </a:xfrm>
          <a:prstGeom prst="rect">
            <a:avLst/>
          </a:prstGeom>
          <a:noFill/>
        </p:spPr>
        <p:txBody>
          <a:bodyPr wrap="square" rtlCol="0">
            <a:spAutoFit/>
          </a:bodyPr>
          <a:lstStyle/>
          <a:p>
            <a:pPr>
              <a:buNone/>
            </a:pPr>
            <a:r>
              <a:rPr lang="pt-PT" sz="1600" b="1" dirty="0"/>
              <a:t>1. Escolhe ingredientes locais e da época:</a:t>
            </a:r>
          </a:p>
          <a:p>
            <a:pPr marL="742950" lvl="1" indent="-285750">
              <a:buFont typeface="Arial" panose="020B0604020202020204" pitchFamily="34" charset="0"/>
              <a:buChar char="•"/>
            </a:pPr>
            <a:r>
              <a:rPr lang="pt-PT" sz="1600" dirty="0"/>
              <a:t>Utilizar </a:t>
            </a:r>
            <a:r>
              <a:rPr lang="pt-PT" sz="1600" b="1" dirty="0"/>
              <a:t>legumes frescos da época</a:t>
            </a:r>
            <a:r>
              <a:rPr lang="pt-PT" sz="1600" dirty="0"/>
              <a:t> como couve ou feijão.</a:t>
            </a:r>
          </a:p>
          <a:p>
            <a:pPr marL="742950" lvl="1" indent="-285750">
              <a:buFont typeface="Arial" panose="020B0604020202020204" pitchFamily="34" charset="0"/>
              <a:buChar char="•"/>
            </a:pPr>
            <a:r>
              <a:rPr lang="pt-PT" sz="1600" dirty="0"/>
              <a:t>Comprar os ingredientes em </a:t>
            </a:r>
            <a:r>
              <a:rPr lang="pt-PT" sz="1600" b="1" dirty="0"/>
              <a:t>mercados locais</a:t>
            </a:r>
            <a:r>
              <a:rPr lang="pt-PT" sz="1600" dirty="0"/>
              <a:t>.</a:t>
            </a:r>
          </a:p>
          <a:p>
            <a:endParaRPr lang="pt-PT" sz="1600" dirty="0"/>
          </a:p>
          <a:p>
            <a:pPr>
              <a:buNone/>
            </a:pPr>
            <a:r>
              <a:rPr lang="pt-PT" sz="1600" b="1" dirty="0"/>
              <a:t>2. Optar por produtos biológicos:</a:t>
            </a:r>
          </a:p>
          <a:p>
            <a:pPr marL="742950" lvl="1" indent="-285750">
              <a:buFont typeface="Arial" panose="020B0604020202020204" pitchFamily="34" charset="0"/>
              <a:buChar char="•"/>
            </a:pPr>
            <a:r>
              <a:rPr lang="pt-PT" sz="1600" dirty="0"/>
              <a:t>Sempre que possível, escolhe </a:t>
            </a:r>
            <a:r>
              <a:rPr lang="pt-PT" sz="1600" b="1" dirty="0"/>
              <a:t>vegetais de produção biológica </a:t>
            </a:r>
            <a:r>
              <a:rPr lang="pt-PT" sz="1600" dirty="0"/>
              <a:t>(de </a:t>
            </a:r>
            <a:r>
              <a:rPr lang="pt-PT" sz="1600" b="1" dirty="0"/>
              <a:t>hortas</a:t>
            </a:r>
            <a:r>
              <a:rPr lang="pt-PT" sz="1600" dirty="0"/>
              <a:t>, por exemplo).</a:t>
            </a:r>
          </a:p>
          <a:p>
            <a:endParaRPr lang="pt-PT" sz="1600" dirty="0"/>
          </a:p>
          <a:p>
            <a:pPr>
              <a:buNone/>
            </a:pPr>
            <a:r>
              <a:rPr lang="pt-PT" sz="1600" b="1" dirty="0"/>
              <a:t>3. Evita o desperdício de água:</a:t>
            </a:r>
          </a:p>
          <a:p>
            <a:pPr marL="742950" lvl="1" indent="-285750">
              <a:buFont typeface="Arial" panose="020B0604020202020204" pitchFamily="34" charset="0"/>
              <a:buChar char="•"/>
            </a:pPr>
            <a:r>
              <a:rPr lang="pt-PT" sz="1600" dirty="0"/>
              <a:t>Aproveitar a </a:t>
            </a:r>
            <a:r>
              <a:rPr lang="pt-PT" sz="1600" b="1" dirty="0"/>
              <a:t>água da cozedura dos legumes </a:t>
            </a:r>
            <a:r>
              <a:rPr lang="pt-PT" sz="1600" dirty="0"/>
              <a:t>como </a:t>
            </a:r>
            <a:r>
              <a:rPr lang="pt-PT" sz="1600" b="1" dirty="0"/>
              <a:t>base da sopa </a:t>
            </a:r>
            <a:r>
              <a:rPr lang="pt-PT" sz="1600" dirty="0"/>
              <a:t>pois, é </a:t>
            </a:r>
            <a:r>
              <a:rPr lang="pt-PT" sz="1600" b="1" dirty="0"/>
              <a:t>rica em nutrientes</a:t>
            </a:r>
            <a:r>
              <a:rPr lang="pt-PT" sz="1600" dirty="0"/>
              <a:t>.</a:t>
            </a:r>
          </a:p>
          <a:p>
            <a:endParaRPr lang="pt-PT" sz="1600" dirty="0"/>
          </a:p>
          <a:p>
            <a:pPr>
              <a:buNone/>
            </a:pPr>
            <a:r>
              <a:rPr lang="pt-PT" sz="1600" b="1" dirty="0"/>
              <a:t>4. Cozinha em maior quantidade:</a:t>
            </a:r>
          </a:p>
          <a:p>
            <a:pPr marL="742950" lvl="1" indent="-285750">
              <a:buFont typeface="Arial" panose="020B0604020202020204" pitchFamily="34" charset="0"/>
              <a:buChar char="•"/>
            </a:pPr>
            <a:r>
              <a:rPr lang="pt-PT" sz="1600" dirty="0"/>
              <a:t>Fazer uma </a:t>
            </a:r>
            <a:r>
              <a:rPr lang="pt-PT" sz="1600" b="1" dirty="0"/>
              <a:t>panela grande </a:t>
            </a:r>
            <a:r>
              <a:rPr lang="pt-PT" sz="1600" dirty="0"/>
              <a:t>e </a:t>
            </a:r>
            <a:r>
              <a:rPr lang="pt-PT" sz="1600" b="1" dirty="0"/>
              <a:t>congelar</a:t>
            </a:r>
            <a:r>
              <a:rPr lang="pt-PT" sz="1600" dirty="0"/>
              <a:t>. </a:t>
            </a:r>
            <a:r>
              <a:rPr lang="pt-PT" sz="1600" b="1" dirty="0"/>
              <a:t>Reduz o uso de energia </a:t>
            </a:r>
            <a:r>
              <a:rPr lang="pt-PT" sz="1600" dirty="0"/>
              <a:t>e</a:t>
            </a:r>
            <a:r>
              <a:rPr lang="pt-PT" sz="1600" b="1" dirty="0"/>
              <a:t> consumo de alimentos </a:t>
            </a:r>
            <a:r>
              <a:rPr lang="pt-PT" sz="1600" dirty="0"/>
              <a:t>ao evitar cozinhar todos os dias.</a:t>
            </a:r>
          </a:p>
          <a:p>
            <a:endParaRPr lang="pt-PT" sz="1600" dirty="0"/>
          </a:p>
          <a:p>
            <a:pPr>
              <a:buNone/>
            </a:pPr>
            <a:r>
              <a:rPr lang="pt-PT" sz="1600" b="1" dirty="0"/>
              <a:t>5</a:t>
            </a:r>
            <a:r>
              <a:rPr lang="pt-PT" sz="1600" b="1"/>
              <a:t>. </a:t>
            </a:r>
            <a:r>
              <a:rPr lang="pt-PT" sz="1600" b="1" dirty="0"/>
              <a:t>Usa utensílios eficientes:</a:t>
            </a:r>
          </a:p>
          <a:p>
            <a:pPr marL="742950" lvl="1" indent="-285750">
              <a:buFont typeface="Arial" panose="020B0604020202020204" pitchFamily="34" charset="0"/>
              <a:buChar char="•"/>
            </a:pPr>
            <a:r>
              <a:rPr lang="pt-PT" sz="1600" dirty="0"/>
              <a:t>Tapar as panelas ao cozinhar e usar tachos com fundo térmico para </a:t>
            </a:r>
            <a:r>
              <a:rPr lang="pt-PT" sz="1600" b="1" dirty="0"/>
              <a:t>reter melhor o calor </a:t>
            </a:r>
            <a:r>
              <a:rPr lang="pt-PT" sz="1600" dirty="0"/>
              <a:t>e </a:t>
            </a:r>
            <a:r>
              <a:rPr lang="pt-PT" sz="1600" b="1" dirty="0"/>
              <a:t>poupar energia</a:t>
            </a:r>
            <a:r>
              <a:rPr lang="pt-PT" sz="1600" dirty="0"/>
              <a:t>.</a:t>
            </a:r>
          </a:p>
          <a:p>
            <a:pPr>
              <a:buNone/>
            </a:pPr>
            <a:endParaRPr lang="pt-PT" dirty="0"/>
          </a:p>
        </p:txBody>
      </p:sp>
      <p:sp>
        <p:nvSpPr>
          <p:cNvPr id="3" name="CaixaDeTexto 2">
            <a:extLst>
              <a:ext uri="{FF2B5EF4-FFF2-40B4-BE49-F238E27FC236}">
                <a16:creationId xmlns:a16="http://schemas.microsoft.com/office/drawing/2014/main" id="{6421C884-3A7F-E159-8D04-4257BCC75025}"/>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90237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CAE04E8A-5A88-4967-B267-36721712E141}"/>
              </a:ext>
            </a:extLst>
          </p:cNvPr>
          <p:cNvSpPr/>
          <p:nvPr/>
        </p:nvSpPr>
        <p:spPr>
          <a:xfrm>
            <a:off x="686595" y="805232"/>
            <a:ext cx="9668654" cy="1103467"/>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TÍTULO DA </a:t>
            </a:r>
            <a:r>
              <a:rPr lang="en-GB" b="1">
                <a:solidFill>
                  <a:prstClr val="black"/>
                </a:solidFill>
                <a:latin typeface="Calibri" panose="020F0502020204030204"/>
              </a:rPr>
              <a:t>RECEITA</a:t>
            </a:r>
            <a:r>
              <a:rPr lang="en-GB">
                <a:solidFill>
                  <a:prstClr val="black"/>
                </a:solidFill>
                <a:latin typeface="Calibri" panose="020F0502020204030204"/>
              </a:rPr>
              <a:t>: Sopa de </a:t>
            </a:r>
            <a:r>
              <a:rPr lang="en-GB" err="1">
                <a:solidFill>
                  <a:prstClr val="black"/>
                </a:solidFill>
                <a:latin typeface="Calibri" panose="020F0502020204030204"/>
              </a:rPr>
              <a:t>Feijão</a:t>
            </a:r>
            <a:r>
              <a:rPr lang="en-GB">
                <a:solidFill>
                  <a:prstClr val="black"/>
                </a:solidFill>
                <a:latin typeface="Calibri" panose="020F0502020204030204"/>
              </a:rPr>
              <a:t> </a:t>
            </a:r>
            <a:r>
              <a:rPr lang="en-GB" err="1">
                <a:solidFill>
                  <a:prstClr val="black"/>
                </a:solidFill>
                <a:latin typeface="Calibri" panose="020F0502020204030204"/>
              </a:rPr>
              <a:t>Ribatejana</a:t>
            </a:r>
            <a:r>
              <a:rPr lang="en-GB">
                <a:solidFill>
                  <a:prstClr val="black"/>
                </a:solidFill>
                <a:latin typeface="Calibri" panose="020F0502020204030204"/>
              </a:rPr>
              <a:t> (14-16 doses)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a:solidFill>
                  <a:schemeClr val="tx1"/>
                </a:solidFill>
              </a:rPr>
              <a:t>Custo aproximado da receita (total e por porção): 22,99 € e 1,44€, respetivamente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a:solidFill>
                  <a:schemeClr val="tx1"/>
                </a:solidFill>
              </a:rPr>
              <a:t>Valor energético aproximado por 300 g: 493 kcal</a:t>
            </a: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D6479300-C9F1-41D4-A7F4-8DCFA053A99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F93AB369-27A2-457F-B70F-E44A4B29FC2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CCA72E91-E97C-4950-B6A4-422054BEA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8A6911A1-2578-A99F-6FE0-C6CC27FDABB2}"/>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r>
              <a:rPr lang="pt-PT"/>
              <a:t>INGREDIENTES:</a:t>
            </a:r>
          </a:p>
          <a:p>
            <a:pPr marL="285750" indent="-285750">
              <a:buFont typeface="Arial" panose="020B0604020202020204" pitchFamily="34" charset="0"/>
              <a:buChar char="•"/>
            </a:pPr>
            <a:r>
              <a:rPr lang="pt-PT"/>
              <a:t>2 punhados de Massa tipo “cotovelinhos”;</a:t>
            </a:r>
          </a:p>
          <a:p>
            <a:pPr marL="285750" indent="-285750">
              <a:buFont typeface="Arial" panose="020B0604020202020204" pitchFamily="34" charset="0"/>
              <a:buChar char="•"/>
            </a:pPr>
            <a:r>
              <a:rPr lang="pt-PT"/>
              <a:t>Hortaliças;</a:t>
            </a:r>
          </a:p>
          <a:p>
            <a:pPr marL="285750" indent="-285750">
              <a:buFont typeface="Arial" panose="020B0604020202020204" pitchFamily="34" charset="0"/>
              <a:buChar char="•"/>
            </a:pPr>
            <a:r>
              <a:rPr lang="pt-PT"/>
              <a:t>2 Curgetes; </a:t>
            </a:r>
          </a:p>
          <a:p>
            <a:pPr marL="285750" indent="-285750">
              <a:buFont typeface="Arial" panose="020B0604020202020204" pitchFamily="34" charset="0"/>
              <a:buChar char="•"/>
            </a:pPr>
            <a:r>
              <a:rPr lang="pt-PT"/>
              <a:t>2 Cenouras;</a:t>
            </a:r>
          </a:p>
          <a:p>
            <a:pPr marL="285750" indent="-285750">
              <a:buFont typeface="Arial" panose="020B0604020202020204" pitchFamily="34" charset="0"/>
              <a:buChar char="•"/>
            </a:pPr>
            <a:r>
              <a:rPr lang="pt-PT"/>
              <a:t>2 Couves-coração;</a:t>
            </a:r>
          </a:p>
          <a:p>
            <a:pPr marL="285750" indent="-285750">
              <a:buFont typeface="Arial" panose="020B0604020202020204" pitchFamily="34" charset="0"/>
              <a:buChar char="•"/>
            </a:pPr>
            <a:r>
              <a:rPr lang="pt-PT"/>
              <a:t>1 Kg de Feijão catarino;</a:t>
            </a:r>
          </a:p>
          <a:p>
            <a:pPr marL="285750" indent="-285750">
              <a:buFont typeface="Arial" panose="020B0604020202020204" pitchFamily="34" charset="0"/>
              <a:buChar char="•"/>
            </a:pPr>
            <a:r>
              <a:rPr lang="pt-PT"/>
              <a:t>2 colheres de Azeite;</a:t>
            </a:r>
          </a:p>
          <a:p>
            <a:pPr marL="285750" indent="-285750">
              <a:buFont typeface="Arial" panose="020B0604020202020204" pitchFamily="34" charset="0"/>
              <a:buChar char="•"/>
            </a:pPr>
            <a:r>
              <a:rPr lang="pt-PT"/>
              <a:t>Água;</a:t>
            </a:r>
          </a:p>
          <a:p>
            <a:pPr marL="285750" indent="-285750">
              <a:buFont typeface="Arial" panose="020B0604020202020204" pitchFamily="34" charset="0"/>
              <a:buChar char="•"/>
            </a:pPr>
            <a:r>
              <a:rPr lang="pt-PT"/>
              <a:t>Sal;</a:t>
            </a:r>
          </a:p>
          <a:p>
            <a:pPr marL="285750" indent="-285750">
              <a:buFont typeface="Arial" panose="020B0604020202020204" pitchFamily="34" charset="0"/>
              <a:buChar char="•"/>
            </a:pPr>
            <a:r>
              <a:rPr lang="pt-PT"/>
              <a:t>Carne de porco;</a:t>
            </a:r>
          </a:p>
          <a:p>
            <a:pPr marL="285750" indent="-285750">
              <a:buFont typeface="Arial" panose="020B0604020202020204" pitchFamily="34" charset="0"/>
              <a:buChar char="•"/>
            </a:pPr>
            <a:r>
              <a:rPr lang="pt-PT"/>
              <a:t>Carne de Vaca;</a:t>
            </a:r>
          </a:p>
          <a:p>
            <a:pPr marL="285750" indent="-285750">
              <a:buFont typeface="Arial" panose="020B0604020202020204" pitchFamily="34" charset="0"/>
              <a:buChar char="•"/>
            </a:pPr>
            <a:r>
              <a:rPr lang="pt-PT"/>
              <a:t>Enchidos (chouriço de carne, chouriço de </a:t>
            </a:r>
            <a:br>
              <a:rPr lang="pt-PT"/>
            </a:br>
            <a:r>
              <a:rPr lang="pt-PT"/>
              <a:t>sangue e farinheira).</a:t>
            </a:r>
          </a:p>
          <a:p>
            <a:endParaRPr lang="pt-PT"/>
          </a:p>
        </p:txBody>
      </p:sp>
      <p:pic>
        <p:nvPicPr>
          <p:cNvPr id="2" name="Imagem 1" descr="Uma imagem com comida, serviço de mesa, mesa, prato&#10;&#10;Os conteúdos gerados por IA poderão estar incorretos.">
            <a:extLst>
              <a:ext uri="{FF2B5EF4-FFF2-40B4-BE49-F238E27FC236}">
                <a16:creationId xmlns:a16="http://schemas.microsoft.com/office/drawing/2014/main" id="{0276C9DA-393F-E808-1155-5BEE36389A2E}"/>
              </a:ext>
            </a:extLst>
          </p:cNvPr>
          <p:cNvPicPr>
            <a:picLocks noChangeAspect="1"/>
          </p:cNvPicPr>
          <p:nvPr/>
        </p:nvPicPr>
        <p:blipFill>
          <a:blip r:embed="rId3">
            <a:extLst>
              <a:ext uri="{28A0092B-C50C-407E-A947-70E740481C1C}">
                <a14:useLocalDpi xmlns:a14="http://schemas.microsoft.com/office/drawing/2010/main" val="0"/>
              </a:ext>
            </a:extLst>
          </a:blip>
          <a:srcRect l="5266" t="14442"/>
          <a:stretch/>
        </p:blipFill>
        <p:spPr>
          <a:xfrm>
            <a:off x="5397273" y="2207033"/>
            <a:ext cx="4463844" cy="3576995"/>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50 minutes - Free time and date icons">
            <a:extLst>
              <a:ext uri="{FF2B5EF4-FFF2-40B4-BE49-F238E27FC236}">
                <a16:creationId xmlns:a16="http://schemas.microsoft.com/office/drawing/2014/main" id="{04241D33-F191-76C4-446E-6B31ADB29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355" y="967781"/>
            <a:ext cx="717756" cy="717756"/>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7468BD6E-D9B5-30E3-78D6-D2FD85701F72}"/>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
        <p:nvSpPr>
          <p:cNvPr id="4" name="CaixaDeTexto 3">
            <a:extLst>
              <a:ext uri="{FF2B5EF4-FFF2-40B4-BE49-F238E27FC236}">
                <a16:creationId xmlns:a16="http://schemas.microsoft.com/office/drawing/2014/main" id="{576F61BC-635A-1319-74D1-CB5EAA3D72FD}"/>
              </a:ext>
            </a:extLst>
          </p:cNvPr>
          <p:cNvSpPr txBox="1"/>
          <p:nvPr/>
        </p:nvSpPr>
        <p:spPr>
          <a:xfrm>
            <a:off x="6200445" y="5854550"/>
            <a:ext cx="2857500" cy="307777"/>
          </a:xfrm>
          <a:prstGeom prst="rect">
            <a:avLst/>
          </a:prstGeom>
          <a:noFill/>
        </p:spPr>
        <p:txBody>
          <a:bodyPr wrap="square" rtlCol="0">
            <a:spAutoFit/>
          </a:bodyPr>
          <a:lstStyle/>
          <a:p>
            <a:pPr algn="ctr"/>
            <a:r>
              <a:rPr lang="pt-PT" sz="1400" b="1"/>
              <a:t>Sopa de Feijão Ribatejana</a:t>
            </a:r>
          </a:p>
        </p:txBody>
      </p:sp>
    </p:spTree>
    <p:extLst>
      <p:ext uri="{BB962C8B-B14F-4D97-AF65-F5344CB8AC3E}">
        <p14:creationId xmlns:p14="http://schemas.microsoft.com/office/powerpoint/2010/main" val="196556079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CAE04E8A-5A88-4967-B267-36721712E141}"/>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prstClr val="black"/>
                </a:solidFill>
                <a:latin typeface="Calibri" panose="020F0502020204030204"/>
              </a:rPr>
              <a:t>PROCEDIMENTOS: </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D6479300-C9F1-41D4-A7F4-8DCFA053A99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F93AB369-27A2-457F-B70F-E44A4B29FC2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CCA72E91-E97C-4950-B6A4-422054BEA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8A6911A1-2578-A99F-6FE0-C6CC27FDABB2}"/>
              </a:ext>
            </a:extLst>
          </p:cNvPr>
          <p:cNvSpPr txBox="1"/>
          <p:nvPr/>
        </p:nvSpPr>
        <p:spPr>
          <a:xfrm>
            <a:off x="686595" y="1829766"/>
            <a:ext cx="9668654" cy="4431983"/>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r>
              <a:rPr lang="pt-PT" sz="2800"/>
              <a:t>1º) Cozer o feijão catarino;</a:t>
            </a:r>
          </a:p>
          <a:p>
            <a:endParaRPr lang="pt-PT"/>
          </a:p>
          <a:p>
            <a:endParaRPr lang="pt-PT"/>
          </a:p>
          <a:p>
            <a:endParaRPr lang="pt-PT"/>
          </a:p>
          <a:p>
            <a:endParaRPr lang="pt-PT"/>
          </a:p>
          <a:p>
            <a:r>
              <a:rPr lang="pt-PT" sz="2800"/>
              <a:t>2º) Quando estiver cozido, adicionar as </a:t>
            </a:r>
            <a:br>
              <a:rPr lang="pt-PT" sz="2800"/>
            </a:br>
            <a:r>
              <a:rPr lang="pt-PT" sz="2800"/>
              <a:t>couves anteriormente lavadas e cortadas; </a:t>
            </a:r>
          </a:p>
          <a:p>
            <a:endParaRPr lang="pt-PT"/>
          </a:p>
          <a:p>
            <a:pPr marL="285750" indent="-285750">
              <a:buFontTx/>
              <a:buChar char="-"/>
            </a:pPr>
            <a:endParaRPr lang="pt-PT"/>
          </a:p>
          <a:p>
            <a:endParaRPr lang="pt-PT"/>
          </a:p>
          <a:p>
            <a:pPr marL="285750" indent="-285750">
              <a:buFontTx/>
              <a:buChar char="-"/>
            </a:pPr>
            <a:endParaRPr lang="pt-PT"/>
          </a:p>
          <a:p>
            <a:endParaRPr lang="pt-PT"/>
          </a:p>
          <a:p>
            <a:endParaRPr lang="pt-PT"/>
          </a:p>
        </p:txBody>
      </p:sp>
      <p:pic>
        <p:nvPicPr>
          <p:cNvPr id="8" name="Imagem 7">
            <a:extLst>
              <a:ext uri="{FF2B5EF4-FFF2-40B4-BE49-F238E27FC236}">
                <a16:creationId xmlns:a16="http://schemas.microsoft.com/office/drawing/2014/main" id="{F7ED7CE7-A39A-894B-8277-8C39DEBDC892}"/>
              </a:ext>
            </a:extLst>
          </p:cNvPr>
          <p:cNvPicPr>
            <a:picLocks noChangeAspect="1"/>
          </p:cNvPicPr>
          <p:nvPr/>
        </p:nvPicPr>
        <p:blipFill>
          <a:blip r:embed="rId3"/>
          <a:srcRect r="26377"/>
          <a:stretch/>
        </p:blipFill>
        <p:spPr>
          <a:xfrm>
            <a:off x="7061875" y="3903924"/>
            <a:ext cx="2806801" cy="2183567"/>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m 3" descr="Uma imagem com Utensílios de cozinha e pastelaria, comida, interior, wok&#10;&#10;Os conteúdos gerados por IA poderão estar incorretos.">
            <a:extLst>
              <a:ext uri="{FF2B5EF4-FFF2-40B4-BE49-F238E27FC236}">
                <a16:creationId xmlns:a16="http://schemas.microsoft.com/office/drawing/2014/main" id="{00A9CA18-1DDA-97AA-30A0-38A91E686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874" y="1990751"/>
            <a:ext cx="2806801" cy="1665767"/>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ixaDeTexto 4">
            <a:extLst>
              <a:ext uri="{FF2B5EF4-FFF2-40B4-BE49-F238E27FC236}">
                <a16:creationId xmlns:a16="http://schemas.microsoft.com/office/drawing/2014/main" id="{C5B72189-2F05-CED9-9FFB-D05A4C8638F0}"/>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64735748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CAE04E8A-5A88-4967-B267-36721712E141}"/>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prstClr val="black"/>
                </a:solidFill>
                <a:latin typeface="Calibri" panose="020F0502020204030204"/>
              </a:rPr>
              <a:t>PROCEDIMENTOS: </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D6479300-C9F1-41D4-A7F4-8DCFA053A99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F93AB369-27A2-457F-B70F-E44A4B29FC2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CCA72E91-E97C-4950-B6A4-422054BEA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8A6911A1-2578-A99F-6FE0-C6CC27FDABB2}"/>
              </a:ext>
            </a:extLst>
          </p:cNvPr>
          <p:cNvSpPr txBox="1"/>
          <p:nvPr/>
        </p:nvSpPr>
        <p:spPr>
          <a:xfrm>
            <a:off x="686595" y="1829766"/>
            <a:ext cx="9668654" cy="4462760"/>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r>
              <a:rPr lang="pt-PT" sz="2800"/>
              <a:t>3º) Quando a couve estiver </a:t>
            </a:r>
            <a:br>
              <a:rPr lang="pt-PT" sz="2800"/>
            </a:br>
            <a:r>
              <a:rPr lang="pt-PT" sz="2800"/>
              <a:t>cozida, adicionar a massa, </a:t>
            </a:r>
            <a:br>
              <a:rPr lang="pt-PT" sz="2800"/>
            </a:br>
            <a:r>
              <a:rPr lang="pt-PT" sz="2800"/>
              <a:t>o azeite e o sal;</a:t>
            </a:r>
          </a:p>
          <a:p>
            <a:endParaRPr lang="pt-PT"/>
          </a:p>
          <a:p>
            <a:endParaRPr lang="pt-PT"/>
          </a:p>
          <a:p>
            <a:endParaRPr lang="pt-PT"/>
          </a:p>
          <a:p>
            <a:r>
              <a:rPr lang="pt-PT" sz="2800"/>
              <a:t>4º) A carne de porco, a carne de vaca e os </a:t>
            </a:r>
            <a:br>
              <a:rPr lang="pt-PT" sz="2800"/>
            </a:br>
            <a:r>
              <a:rPr lang="pt-PT" sz="2800"/>
              <a:t>enchidos são cozidos no caldo da sopa.  </a:t>
            </a:r>
            <a:endParaRPr lang="pt-PT"/>
          </a:p>
          <a:p>
            <a:endParaRPr lang="pt-PT"/>
          </a:p>
          <a:p>
            <a:pPr marL="285750" indent="-285750">
              <a:buFontTx/>
              <a:buChar char="-"/>
            </a:pPr>
            <a:endParaRPr lang="pt-PT"/>
          </a:p>
          <a:p>
            <a:endParaRPr lang="pt-PT"/>
          </a:p>
          <a:p>
            <a:endParaRPr lang="pt-PT"/>
          </a:p>
        </p:txBody>
      </p:sp>
      <p:pic>
        <p:nvPicPr>
          <p:cNvPr id="5" name="Imagem 4">
            <a:extLst>
              <a:ext uri="{FF2B5EF4-FFF2-40B4-BE49-F238E27FC236}">
                <a16:creationId xmlns:a16="http://schemas.microsoft.com/office/drawing/2014/main" id="{BFA0A357-8387-D7A1-6DFA-80CC426C2702}"/>
              </a:ext>
            </a:extLst>
          </p:cNvPr>
          <p:cNvPicPr>
            <a:picLocks noChangeAspect="1"/>
          </p:cNvPicPr>
          <p:nvPr/>
        </p:nvPicPr>
        <p:blipFill>
          <a:blip r:embed="rId3"/>
          <a:srcRect l="13281" t="2330" r="23848" b="-2330"/>
          <a:stretch/>
        </p:blipFill>
        <p:spPr>
          <a:xfrm>
            <a:off x="7804147" y="2074731"/>
            <a:ext cx="2225505" cy="1840894"/>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a:extLst>
              <a:ext uri="{FF2B5EF4-FFF2-40B4-BE49-F238E27FC236}">
                <a16:creationId xmlns:a16="http://schemas.microsoft.com/office/drawing/2014/main" id="{A6240DE7-4805-6604-F0DC-B0ACA7686063}"/>
              </a:ext>
            </a:extLst>
          </p:cNvPr>
          <p:cNvPicPr>
            <a:picLocks noChangeAspect="1"/>
          </p:cNvPicPr>
          <p:nvPr/>
        </p:nvPicPr>
        <p:blipFill>
          <a:blip r:embed="rId4"/>
          <a:srcRect l="11443" r="9612"/>
          <a:stretch/>
        </p:blipFill>
        <p:spPr>
          <a:xfrm>
            <a:off x="7295536" y="4076365"/>
            <a:ext cx="2533015" cy="2042749"/>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m 9">
            <a:extLst>
              <a:ext uri="{FF2B5EF4-FFF2-40B4-BE49-F238E27FC236}">
                <a16:creationId xmlns:a16="http://schemas.microsoft.com/office/drawing/2014/main" id="{1FB23FF2-5060-1F96-3F88-0329AD711E7C}"/>
              </a:ext>
            </a:extLst>
          </p:cNvPr>
          <p:cNvPicPr>
            <a:picLocks noChangeAspect="1"/>
          </p:cNvPicPr>
          <p:nvPr/>
        </p:nvPicPr>
        <p:blipFill>
          <a:blip r:embed="rId5"/>
          <a:srcRect l="15065" t="1749" r="12625"/>
          <a:stretch/>
        </p:blipFill>
        <p:spPr>
          <a:xfrm>
            <a:off x="4969348" y="2060006"/>
            <a:ext cx="2613299" cy="1842947"/>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aixaDeTexto 1">
            <a:extLst>
              <a:ext uri="{FF2B5EF4-FFF2-40B4-BE49-F238E27FC236}">
                <a16:creationId xmlns:a16="http://schemas.microsoft.com/office/drawing/2014/main" id="{FBC14C08-DA99-2E9F-AAFE-1B03715FF860}"/>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80411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A0EF2-C88D-96E1-A4D3-A6A12B870CE0}"/>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F19C1939-C902-03AE-CAA7-0A71FBC832AF}"/>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Valor </a:t>
            </a:r>
            <a:r>
              <a:rPr lang="en-GB" sz="3000" b="1">
                <a:solidFill>
                  <a:prstClr val="black"/>
                </a:solidFill>
                <a:latin typeface="Calibri" panose="020F0502020204030204"/>
              </a:rPr>
              <a:t>E</a:t>
            </a:r>
            <a:r>
              <a:rPr kumimoji="0" lang="en-GB" sz="3000" b="1" i="0" u="none" strike="noStrike" kern="1200" cap="none" spc="0" normalizeH="0" baseline="0" noProof="0" err="1">
                <a:ln>
                  <a:noFill/>
                </a:ln>
                <a:solidFill>
                  <a:prstClr val="black"/>
                </a:solidFill>
                <a:effectLst/>
                <a:uLnTx/>
                <a:uFillTx/>
                <a:latin typeface="Calibri" panose="020F0502020204030204"/>
                <a:ea typeface="+mn-ea"/>
                <a:cs typeface="+mn-cs"/>
              </a:rPr>
              <a:t>nergético</a:t>
            </a: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 da </a:t>
            </a:r>
            <a:r>
              <a:rPr kumimoji="0" lang="en-GB" sz="3000" b="1" i="0" u="none" strike="noStrike" kern="1200" cap="none" spc="0" normalizeH="0" baseline="0" noProof="0" err="1">
                <a:ln>
                  <a:noFill/>
                </a:ln>
                <a:solidFill>
                  <a:prstClr val="black"/>
                </a:solidFill>
                <a:effectLst/>
                <a:uLnTx/>
                <a:uFillTx/>
                <a:latin typeface="Calibri" panose="020F0502020204030204"/>
                <a:ea typeface="+mn-ea"/>
                <a:cs typeface="+mn-cs"/>
              </a:rPr>
              <a:t>Receita</a:t>
            </a:r>
            <a:r>
              <a:rPr lang="en-GB" sz="3000" b="1">
                <a:solidFill>
                  <a:prstClr val="black"/>
                </a:solidFill>
                <a:latin typeface="Calibri" panose="020F0502020204030204"/>
              </a:rPr>
              <a:t> </a:t>
            </a: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92906B3A-DE43-1F93-11F6-4F102837F810}"/>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0CCD26A2-BB55-8190-6AD6-AE264BEE7C51}"/>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BC1EB7B9-D2CF-B41E-A3EE-0C681BFB2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B605CDD1-7E5D-5915-F074-7DC81B080DDE}"/>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sp>
        <p:nvSpPr>
          <p:cNvPr id="8" name="CaixaDeTexto 7">
            <a:extLst>
              <a:ext uri="{FF2B5EF4-FFF2-40B4-BE49-F238E27FC236}">
                <a16:creationId xmlns:a16="http://schemas.microsoft.com/office/drawing/2014/main" id="{9A0E15F3-F930-0F90-CACF-B191CE33FF93}"/>
              </a:ext>
            </a:extLst>
          </p:cNvPr>
          <p:cNvSpPr txBox="1"/>
          <p:nvPr/>
        </p:nvSpPr>
        <p:spPr>
          <a:xfrm>
            <a:off x="941468" y="5483698"/>
            <a:ext cx="9148853" cy="646331"/>
          </a:xfrm>
          <a:prstGeom prst="rect">
            <a:avLst/>
          </a:prstGeom>
          <a:noFill/>
        </p:spPr>
        <p:txBody>
          <a:bodyPr wrap="square" rtlCol="0">
            <a:spAutoFit/>
          </a:bodyPr>
          <a:lstStyle/>
          <a:p>
            <a:r>
              <a:rPr lang="pt-PT"/>
              <a:t>O valor energético da receita para 1 dose de 300 g é de 493 kcal e para 16 doses é 7.888 kcal, aproximadamente.</a:t>
            </a:r>
          </a:p>
        </p:txBody>
      </p:sp>
      <p:graphicFrame>
        <p:nvGraphicFramePr>
          <p:cNvPr id="10" name="Tabela 9">
            <a:extLst>
              <a:ext uri="{FF2B5EF4-FFF2-40B4-BE49-F238E27FC236}">
                <a16:creationId xmlns:a16="http://schemas.microsoft.com/office/drawing/2014/main" id="{6D9060BF-EFD5-810D-3B6B-6989F22309E5}"/>
              </a:ext>
            </a:extLst>
          </p:cNvPr>
          <p:cNvGraphicFramePr>
            <a:graphicFrameLocks noGrp="1"/>
          </p:cNvGraphicFramePr>
          <p:nvPr>
            <p:extLst>
              <p:ext uri="{D42A27DB-BD31-4B8C-83A1-F6EECF244321}">
                <p14:modId xmlns:p14="http://schemas.microsoft.com/office/powerpoint/2010/main" val="1406944900"/>
              </p:ext>
            </p:extLst>
          </p:nvPr>
        </p:nvGraphicFramePr>
        <p:xfrm>
          <a:off x="2015612" y="2064774"/>
          <a:ext cx="7000567" cy="3317513"/>
        </p:xfrm>
        <a:graphic>
          <a:graphicData uri="http://schemas.openxmlformats.org/drawingml/2006/table">
            <a:tbl>
              <a:tblPr>
                <a:tableStyleId>{16D9F66E-5EB9-4882-86FB-DCBF35E3C3E4}</a:tableStyleId>
              </a:tblPr>
              <a:tblGrid>
                <a:gridCol w="2641239">
                  <a:extLst>
                    <a:ext uri="{9D8B030D-6E8A-4147-A177-3AD203B41FA5}">
                      <a16:colId xmlns:a16="http://schemas.microsoft.com/office/drawing/2014/main" val="1949141699"/>
                    </a:ext>
                  </a:extLst>
                </a:gridCol>
                <a:gridCol w="2943484">
                  <a:extLst>
                    <a:ext uri="{9D8B030D-6E8A-4147-A177-3AD203B41FA5}">
                      <a16:colId xmlns:a16="http://schemas.microsoft.com/office/drawing/2014/main" val="1463780927"/>
                    </a:ext>
                  </a:extLst>
                </a:gridCol>
                <a:gridCol w="1415844">
                  <a:extLst>
                    <a:ext uri="{9D8B030D-6E8A-4147-A177-3AD203B41FA5}">
                      <a16:colId xmlns:a16="http://schemas.microsoft.com/office/drawing/2014/main" val="3336591100"/>
                    </a:ext>
                  </a:extLst>
                </a:gridCol>
              </a:tblGrid>
              <a:tr h="595222">
                <a:tc>
                  <a:txBody>
                    <a:bodyPr/>
                    <a:lstStyle/>
                    <a:p>
                      <a:pPr algn="ctr" fontAlgn="ctr"/>
                      <a:r>
                        <a:rPr lang="pt-PT" sz="1800" b="1" u="none" strike="noStrike">
                          <a:effectLst/>
                        </a:rPr>
                        <a:t>Ingrediente</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b="1" u="none" strike="noStrike">
                          <a:effectLst/>
                        </a:rPr>
                        <a:t>Quantidade (g)</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b="1" u="none" strike="noStrike">
                          <a:effectLst/>
                        </a:rPr>
                        <a:t>Kcal (aprox.)</a:t>
                      </a:r>
                      <a:endParaRPr lang="pt-PT" sz="1800" b="1"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4097341839"/>
                  </a:ext>
                </a:extLst>
              </a:tr>
              <a:tr h="303867">
                <a:tc>
                  <a:txBody>
                    <a:bodyPr/>
                    <a:lstStyle/>
                    <a:p>
                      <a:pPr algn="ctr" fontAlgn="ctr"/>
                      <a:r>
                        <a:rPr lang="pt-PT" sz="1800" u="none" strike="noStrike">
                          <a:effectLst/>
                        </a:rPr>
                        <a:t>Massa cozida</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75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113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865242859"/>
                  </a:ext>
                </a:extLst>
              </a:tr>
              <a:tr h="595222">
                <a:tc>
                  <a:txBody>
                    <a:bodyPr/>
                    <a:lstStyle/>
                    <a:p>
                      <a:pPr algn="ctr" fontAlgn="ctr"/>
                      <a:r>
                        <a:rPr lang="pt-PT" sz="1800" u="none" strike="noStrike">
                          <a:effectLst/>
                        </a:rPr>
                        <a:t>Curgete + cenoura + couve</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60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20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15045651"/>
                  </a:ext>
                </a:extLst>
              </a:tr>
              <a:tr h="303867">
                <a:tc>
                  <a:txBody>
                    <a:bodyPr/>
                    <a:lstStyle/>
                    <a:p>
                      <a:pPr algn="ctr" fontAlgn="ctr"/>
                      <a:r>
                        <a:rPr lang="pt-PT" sz="1800" u="none" strike="noStrike">
                          <a:effectLst/>
                        </a:rPr>
                        <a:t>Feijão catarino</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100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127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09075521"/>
                  </a:ext>
                </a:extLst>
              </a:tr>
              <a:tr h="303867">
                <a:tc>
                  <a:txBody>
                    <a:bodyPr/>
                    <a:lstStyle/>
                    <a:p>
                      <a:pPr algn="ctr" fontAlgn="ctr"/>
                      <a:r>
                        <a:rPr lang="pt-PT" sz="1800" u="none" strike="noStrike">
                          <a:effectLst/>
                        </a:rPr>
                        <a:t>Azeite</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5 g (1/2 colher)</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45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572412321"/>
                  </a:ext>
                </a:extLst>
              </a:tr>
              <a:tr h="303867">
                <a:tc>
                  <a:txBody>
                    <a:bodyPr/>
                    <a:lstStyle/>
                    <a:p>
                      <a:pPr algn="ctr" fontAlgn="ctr"/>
                      <a:r>
                        <a:rPr lang="pt-PT" sz="1800" u="none" strike="noStrike">
                          <a:effectLst/>
                        </a:rPr>
                        <a:t>Carne de porco</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20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48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130323851"/>
                  </a:ext>
                </a:extLst>
              </a:tr>
              <a:tr h="303867">
                <a:tc>
                  <a:txBody>
                    <a:bodyPr/>
                    <a:lstStyle/>
                    <a:p>
                      <a:pPr algn="ctr" fontAlgn="ctr"/>
                      <a:r>
                        <a:rPr lang="pt-PT" sz="1800" u="none" strike="noStrike">
                          <a:effectLst/>
                        </a:rPr>
                        <a:t>Carne de vaca</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20 g</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50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868725964"/>
                  </a:ext>
                </a:extLst>
              </a:tr>
              <a:tr h="303867">
                <a:tc>
                  <a:txBody>
                    <a:bodyPr/>
                    <a:lstStyle/>
                    <a:p>
                      <a:pPr algn="ctr" fontAlgn="ctr"/>
                      <a:r>
                        <a:rPr lang="pt-PT" sz="1800" u="none" strike="noStrike">
                          <a:effectLst/>
                        </a:rPr>
                        <a:t>Chouriço + enchidos</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20 g (total)</a:t>
                      </a:r>
                      <a:endParaRPr lang="pt-PT" sz="18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90 kcal</a:t>
                      </a:r>
                      <a:endParaRPr lang="pt-PT" sz="18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986544354"/>
                  </a:ext>
                </a:extLst>
              </a:tr>
              <a:tr h="303867">
                <a:tc>
                  <a:txBody>
                    <a:bodyPr/>
                    <a:lstStyle/>
                    <a:p>
                      <a:pPr algn="ctr" fontAlgn="ctr"/>
                      <a:r>
                        <a:rPr lang="pt-PT" sz="1800" b="1" u="none" strike="noStrike">
                          <a:effectLst/>
                        </a:rPr>
                        <a:t>Total (estimado)</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300 g</a:t>
                      </a:r>
                      <a:endParaRPr lang="pt-PT"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pt-PT" sz="1800" u="none" strike="noStrike">
                          <a:effectLst/>
                        </a:rPr>
                        <a:t>493 kcal</a:t>
                      </a:r>
                      <a:endParaRPr lang="pt-PT" sz="1800" b="1"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221949056"/>
                  </a:ext>
                </a:extLst>
              </a:tr>
            </a:tbl>
          </a:graphicData>
        </a:graphic>
      </p:graphicFrame>
      <p:sp>
        <p:nvSpPr>
          <p:cNvPr id="11" name="CaixaDeTexto 10">
            <a:extLst>
              <a:ext uri="{FF2B5EF4-FFF2-40B4-BE49-F238E27FC236}">
                <a16:creationId xmlns:a16="http://schemas.microsoft.com/office/drawing/2014/main" id="{CC56B8A5-CAA6-7494-61BD-0F16AA01031E}"/>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787383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CD95-E28B-C5AB-0214-CFDF84646EF7}"/>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11C00029-18E2-C1A4-F607-44EEA1074D09}"/>
              </a:ext>
            </a:extLst>
          </p:cNvPr>
          <p:cNvSpPr/>
          <p:nvPr/>
        </p:nvSpPr>
        <p:spPr>
          <a:xfrm>
            <a:off x="686595" y="1082024"/>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black"/>
                </a:solidFill>
                <a:effectLst/>
                <a:uLnTx/>
                <a:uFillTx/>
                <a:latin typeface="Calibri" panose="020F0502020204030204"/>
                <a:ea typeface="+mn-ea"/>
                <a:cs typeface="+mn-cs"/>
              </a:rPr>
              <a:t>Valor </a:t>
            </a:r>
            <a:r>
              <a:rPr lang="en-GB" sz="3000" b="1" err="1">
                <a:solidFill>
                  <a:prstClr val="black"/>
                </a:solidFill>
                <a:latin typeface="Calibri" panose="020F0502020204030204"/>
              </a:rPr>
              <a:t>Monetário</a:t>
            </a:r>
            <a:r>
              <a:rPr lang="en-GB" sz="3000" b="1">
                <a:solidFill>
                  <a:prstClr val="black"/>
                </a:solidFill>
                <a:latin typeface="Calibri" panose="020F0502020204030204"/>
              </a:rPr>
              <a:t> da </a:t>
            </a:r>
            <a:r>
              <a:rPr lang="en-GB" sz="3000" b="1" err="1">
                <a:solidFill>
                  <a:prstClr val="black"/>
                </a:solidFill>
                <a:latin typeface="Calibri" panose="020F0502020204030204"/>
              </a:rPr>
              <a:t>Receita</a:t>
            </a: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ECB0C78E-FAC8-D933-D79B-23EA5E3E031B}"/>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err="1">
                <a:solidFill>
                  <a:schemeClr val="bg1"/>
                </a:solidFill>
                <a:latin typeface="Bahnschrift" panose="020B0502040204020203" pitchFamily="34" charset="0"/>
              </a:rPr>
              <a:t>Desafio</a:t>
            </a:r>
            <a:r>
              <a:rPr lang="en-GB" sz="2800" b="1">
                <a:solidFill>
                  <a:schemeClr val="bg1"/>
                </a:solidFill>
                <a:latin typeface="Bahnschrift" panose="020B0502040204020203" pitchFamily="34" charset="0"/>
              </a:rPr>
              <a:t> ASS 2024/2025</a:t>
            </a:r>
            <a:r>
              <a:rPr lang="en-GB" sz="2800" b="1">
                <a:solidFill>
                  <a:schemeClr val="bg1"/>
                </a:solidFill>
              </a:rPr>
              <a:t> </a:t>
            </a:r>
          </a:p>
        </p:txBody>
      </p:sp>
      <p:sp>
        <p:nvSpPr>
          <p:cNvPr id="36" name="CaixaDeTexto 35">
            <a:extLst>
              <a:ext uri="{FF2B5EF4-FFF2-40B4-BE49-F238E27FC236}">
                <a16:creationId xmlns:a16="http://schemas.microsoft.com/office/drawing/2014/main" id="{F5C13994-0D21-32B5-9CF9-0459C6D1A90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err="1">
                <a:ln>
                  <a:noFill/>
                </a:ln>
                <a:solidFill>
                  <a:prstClr val="white"/>
                </a:solidFill>
                <a:effectLst/>
                <a:uLnTx/>
                <a:uFillTx/>
                <a:latin typeface="Bahnschrift" panose="020B0502040204020203" pitchFamily="34" charset="0"/>
                <a:ea typeface="+mn-ea"/>
                <a:cs typeface="+mn-cs"/>
              </a:rPr>
              <a:t>Sustentáveis</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têm</a:t>
            </a:r>
            <a:r>
              <a:rPr lang="en-GB" sz="4000" b="1">
                <a:solidFill>
                  <a:prstClr val="white"/>
                </a:solidFill>
                <a:latin typeface="Bahnschrift" panose="020B0502040204020203" pitchFamily="34" charset="0"/>
              </a:rPr>
              <a:t> </a:t>
            </a:r>
            <a:r>
              <a:rPr lang="en-GB" sz="4000" b="1" err="1">
                <a:solidFill>
                  <a:prstClr val="white"/>
                </a:solidFill>
                <a:latin typeface="Bahnschrift" panose="020B0502040204020203" pitchFamily="34" charset="0"/>
              </a:rPr>
              <a:t>Tradição</a:t>
            </a:r>
            <a:r>
              <a:rPr kumimoji="0" lang="en-GB" sz="3200" b="1" i="0" u="none" strike="noStrike" kern="1200" cap="none" spc="0" normalizeH="0" baseline="0" noProof="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890F6C49-CF72-AE82-DBF8-F46CE2211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25F8F1DD-7DF3-DFF8-C1B8-7CFFA83AC3BB}"/>
              </a:ext>
            </a:extLst>
          </p:cNvPr>
          <p:cNvSpPr txBox="1"/>
          <p:nvPr/>
        </p:nvSpPr>
        <p:spPr>
          <a:xfrm>
            <a:off x="686595" y="1829766"/>
            <a:ext cx="9668654" cy="4524315"/>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a:p>
          <a:p>
            <a:endParaRPr lang="pt-PT"/>
          </a:p>
          <a:p>
            <a:endParaRPr lang="pt-PT"/>
          </a:p>
          <a:p>
            <a:endParaRPr lang="pt-PT"/>
          </a:p>
          <a:p>
            <a:endParaRPr lang="pt-PT"/>
          </a:p>
          <a:p>
            <a:endParaRPr lang="pt-PT"/>
          </a:p>
          <a:p>
            <a:endParaRPr lang="pt-PT"/>
          </a:p>
          <a:p>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pPr marL="285750" indent="-285750">
              <a:buFontTx/>
              <a:buChar char="-"/>
            </a:pPr>
            <a:endParaRPr lang="pt-PT"/>
          </a:p>
          <a:p>
            <a:endParaRPr lang="pt-PT"/>
          </a:p>
          <a:p>
            <a:endParaRPr lang="pt-PT"/>
          </a:p>
        </p:txBody>
      </p:sp>
      <p:sp>
        <p:nvSpPr>
          <p:cNvPr id="5" name="Rectangle 1">
            <a:extLst>
              <a:ext uri="{FF2B5EF4-FFF2-40B4-BE49-F238E27FC236}">
                <a16:creationId xmlns:a16="http://schemas.microsoft.com/office/drawing/2014/main" id="{F1EC0CD3-5D17-198C-2830-36885CAD5E33}"/>
              </a:ext>
            </a:extLst>
          </p:cNvPr>
          <p:cNvSpPr>
            <a:spLocks noChangeArrowheads="1"/>
          </p:cNvSpPr>
          <p:nvPr/>
        </p:nvSpPr>
        <p:spPr bwMode="auto">
          <a:xfrm>
            <a:off x="12842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10" name="CaixaDeTexto 9">
            <a:extLst>
              <a:ext uri="{FF2B5EF4-FFF2-40B4-BE49-F238E27FC236}">
                <a16:creationId xmlns:a16="http://schemas.microsoft.com/office/drawing/2014/main" id="{FD144819-B2E6-4C92-8AC7-20D0DB3D26E8}"/>
              </a:ext>
            </a:extLst>
          </p:cNvPr>
          <p:cNvSpPr txBox="1"/>
          <p:nvPr/>
        </p:nvSpPr>
        <p:spPr>
          <a:xfrm>
            <a:off x="805789" y="5835343"/>
            <a:ext cx="9430263" cy="369332"/>
          </a:xfrm>
          <a:prstGeom prst="rect">
            <a:avLst/>
          </a:prstGeom>
          <a:noFill/>
        </p:spPr>
        <p:txBody>
          <a:bodyPr wrap="square">
            <a:spAutoFit/>
          </a:bodyPr>
          <a:lstStyle/>
          <a:p>
            <a:pPr algn="ctr"/>
            <a:r>
              <a:rPr lang="pt-PT"/>
              <a:t>O valor monetário da receita para 1 dose é 1,44€ e para 16 doses é de ≈22,99€, aproximadamente.</a:t>
            </a:r>
          </a:p>
        </p:txBody>
      </p:sp>
      <p:graphicFrame>
        <p:nvGraphicFramePr>
          <p:cNvPr id="11" name="Tabela 10">
            <a:extLst>
              <a:ext uri="{FF2B5EF4-FFF2-40B4-BE49-F238E27FC236}">
                <a16:creationId xmlns:a16="http://schemas.microsoft.com/office/drawing/2014/main" id="{7CA2C05B-5D88-BBB2-1D4B-0A71D76399FC}"/>
              </a:ext>
            </a:extLst>
          </p:cNvPr>
          <p:cNvGraphicFramePr>
            <a:graphicFrameLocks noGrp="1"/>
          </p:cNvGraphicFramePr>
          <p:nvPr>
            <p:extLst>
              <p:ext uri="{D42A27DB-BD31-4B8C-83A1-F6EECF244321}">
                <p14:modId xmlns:p14="http://schemas.microsoft.com/office/powerpoint/2010/main" val="1710634872"/>
              </p:ext>
            </p:extLst>
          </p:nvPr>
        </p:nvGraphicFramePr>
        <p:xfrm>
          <a:off x="2274802" y="2045050"/>
          <a:ext cx="6492239" cy="3653942"/>
        </p:xfrm>
        <a:graphic>
          <a:graphicData uri="http://schemas.openxmlformats.org/drawingml/2006/table">
            <a:tbl>
              <a:tblPr>
                <a:tableStyleId>{16D9F66E-5EB9-4882-86FB-DCBF35E3C3E4}</a:tableStyleId>
              </a:tblPr>
              <a:tblGrid>
                <a:gridCol w="2459048">
                  <a:extLst>
                    <a:ext uri="{9D8B030D-6E8A-4147-A177-3AD203B41FA5}">
                      <a16:colId xmlns:a16="http://schemas.microsoft.com/office/drawing/2014/main" val="628025119"/>
                    </a:ext>
                  </a:extLst>
                </a:gridCol>
                <a:gridCol w="1991032">
                  <a:extLst>
                    <a:ext uri="{9D8B030D-6E8A-4147-A177-3AD203B41FA5}">
                      <a16:colId xmlns:a16="http://schemas.microsoft.com/office/drawing/2014/main" val="2046950477"/>
                    </a:ext>
                  </a:extLst>
                </a:gridCol>
                <a:gridCol w="2042159">
                  <a:extLst>
                    <a:ext uri="{9D8B030D-6E8A-4147-A177-3AD203B41FA5}">
                      <a16:colId xmlns:a16="http://schemas.microsoft.com/office/drawing/2014/main" val="3156168004"/>
                    </a:ext>
                  </a:extLst>
                </a:gridCol>
              </a:tblGrid>
              <a:tr h="636422">
                <a:tc>
                  <a:txBody>
                    <a:bodyPr/>
                    <a:lstStyle/>
                    <a:p>
                      <a:pPr algn="ctr" rtl="0" fontAlgn="ctr"/>
                      <a:r>
                        <a:rPr lang="pt-PT" sz="1600" b="1" u="none" strike="noStrike">
                          <a:effectLst/>
                        </a:rPr>
                        <a:t>Ingrediente</a:t>
                      </a:r>
                      <a:endParaRPr lang="pt-PT"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t-PT" sz="1600" b="1" u="none" strike="noStrike">
                          <a:effectLst/>
                        </a:rPr>
                        <a:t>Preço (€) para 1 dose</a:t>
                      </a:r>
                      <a:endParaRPr lang="pt-PT"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t-PT" sz="1600" b="1" u="none" strike="noStrike">
                          <a:effectLst/>
                        </a:rPr>
                        <a:t>Preço (€) para 16 doses</a:t>
                      </a:r>
                      <a:endParaRPr lang="pt-PT" sz="16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02315037"/>
                  </a:ext>
                </a:extLst>
              </a:tr>
              <a:tr h="212141">
                <a:tc>
                  <a:txBody>
                    <a:bodyPr/>
                    <a:lstStyle/>
                    <a:p>
                      <a:pPr algn="ctr" rtl="0" fontAlgn="ctr"/>
                      <a:r>
                        <a:rPr lang="pt-PT" sz="1600" u="none" strike="noStrike">
                          <a:effectLst/>
                        </a:rPr>
                        <a:t>Feijão catarino</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0,22 €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3,50 €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16940217"/>
                  </a:ext>
                </a:extLst>
              </a:tr>
              <a:tr h="212141">
                <a:tc>
                  <a:txBody>
                    <a:bodyPr/>
                    <a:lstStyle/>
                    <a:p>
                      <a:pPr algn="ctr" rtl="0" fontAlgn="ctr"/>
                      <a:r>
                        <a:rPr lang="pt-PT" sz="1600" u="none" strike="noStrike">
                          <a:effectLst/>
                        </a:rPr>
                        <a:t>Couve/hortaliças</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0,04 €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0,70 €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57055349"/>
                  </a:ext>
                </a:extLst>
              </a:tr>
              <a:tr h="212141">
                <a:tc>
                  <a:txBody>
                    <a:bodyPr/>
                    <a:lstStyle/>
                    <a:p>
                      <a:pPr algn="ctr" rtl="0" fontAlgn="ctr"/>
                      <a:r>
                        <a:rPr lang="pt-PT" sz="1600" u="none" strike="noStrike">
                          <a:effectLst/>
                        </a:rPr>
                        <a:t>Massa</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0,01 €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0,20 €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07309590"/>
                  </a:ext>
                </a:extLst>
              </a:tr>
              <a:tr h="212141">
                <a:tc>
                  <a:txBody>
                    <a:bodyPr/>
                    <a:lstStyle/>
                    <a:p>
                      <a:pPr algn="ctr" rtl="0" fontAlgn="ctr"/>
                      <a:r>
                        <a:rPr lang="pt-PT" sz="1600" u="none" strike="noStrike">
                          <a:effectLst/>
                        </a:rPr>
                        <a:t>Azeite</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0,01 €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0,18 €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55102080"/>
                  </a:ext>
                </a:extLst>
              </a:tr>
              <a:tr h="212141">
                <a:tc>
                  <a:txBody>
                    <a:bodyPr/>
                    <a:lstStyle/>
                    <a:p>
                      <a:pPr algn="ctr" rtl="0" fontAlgn="ctr"/>
                      <a:r>
                        <a:rPr lang="pt-PT" sz="1600" u="none" strike="noStrike">
                          <a:effectLst/>
                        </a:rPr>
                        <a:t>Sal grosso</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0,00 €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0,01 €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979929288"/>
                  </a:ext>
                </a:extLst>
              </a:tr>
              <a:tr h="212141">
                <a:tc>
                  <a:txBody>
                    <a:bodyPr/>
                    <a:lstStyle/>
                    <a:p>
                      <a:pPr algn="ctr" rtl="0" fontAlgn="ctr"/>
                      <a:r>
                        <a:rPr lang="pt-PT" sz="1600" u="none" strike="noStrike">
                          <a:effectLst/>
                        </a:rPr>
                        <a:t>Chispe + orelha</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0,25 €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4,00 €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11017737"/>
                  </a:ext>
                </a:extLst>
              </a:tr>
              <a:tr h="212141">
                <a:tc>
                  <a:txBody>
                    <a:bodyPr/>
                    <a:lstStyle/>
                    <a:p>
                      <a:pPr algn="ctr" rtl="0" fontAlgn="ctr"/>
                      <a:r>
                        <a:rPr lang="pt-PT" sz="1600" u="none" strike="noStrike">
                          <a:effectLst/>
                        </a:rPr>
                        <a:t>Chouriço</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0,19 €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3,00 €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01660851"/>
                  </a:ext>
                </a:extLst>
              </a:tr>
              <a:tr h="212141">
                <a:tc>
                  <a:txBody>
                    <a:bodyPr/>
                    <a:lstStyle/>
                    <a:p>
                      <a:pPr algn="ctr" rtl="0" fontAlgn="ctr"/>
                      <a:r>
                        <a:rPr lang="pt-PT" sz="1600" u="none" strike="noStrike">
                          <a:effectLst/>
                        </a:rPr>
                        <a:t>Farinheira</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0,16 €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2,50 €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3394366"/>
                  </a:ext>
                </a:extLst>
              </a:tr>
              <a:tr h="212141">
                <a:tc>
                  <a:txBody>
                    <a:bodyPr/>
                    <a:lstStyle/>
                    <a:p>
                      <a:pPr algn="ctr" rtl="0" fontAlgn="ctr"/>
                      <a:r>
                        <a:rPr lang="pt-PT" sz="1600" u="none" strike="noStrike">
                          <a:effectLst/>
                        </a:rPr>
                        <a:t>Carne de vaca</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0,25 €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4,00 €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68408719"/>
                  </a:ext>
                </a:extLst>
              </a:tr>
              <a:tr h="212141">
                <a:tc>
                  <a:txBody>
                    <a:bodyPr/>
                    <a:lstStyle/>
                    <a:p>
                      <a:pPr algn="ctr" rtl="0" fontAlgn="ctr"/>
                      <a:r>
                        <a:rPr lang="pt-PT" sz="1600" u="none" strike="noStrike">
                          <a:effectLst/>
                        </a:rPr>
                        <a:t>Entrecosto</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0,20 €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3,20 €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75892463"/>
                  </a:ext>
                </a:extLst>
              </a:tr>
              <a:tr h="212141">
                <a:tc>
                  <a:txBody>
                    <a:bodyPr/>
                    <a:lstStyle/>
                    <a:p>
                      <a:pPr algn="ctr" rtl="0" fontAlgn="ctr"/>
                      <a:r>
                        <a:rPr lang="pt-PT" sz="1600" u="none" strike="noStrike">
                          <a:effectLst/>
                        </a:rPr>
                        <a:t>Cenoura + courgete</a:t>
                      </a:r>
                      <a:endParaRPr lang="pt-PT"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0,04 €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0,70 €</a:t>
                      </a:r>
                      <a:endParaRPr lang="pt-PT"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25038763"/>
                  </a:ext>
                </a:extLst>
              </a:tr>
              <a:tr h="212141">
                <a:tc>
                  <a:txBody>
                    <a:bodyPr/>
                    <a:lstStyle/>
                    <a:p>
                      <a:pPr algn="ctr" rtl="0" fontAlgn="ctr"/>
                      <a:r>
                        <a:rPr lang="pt-PT" sz="1600" b="1" u="none" strike="noStrike">
                          <a:effectLst/>
                        </a:rPr>
                        <a:t>Total (estimado)</a:t>
                      </a:r>
                      <a:endParaRPr lang="pt-PT"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PT" sz="1600" u="none" strike="noStrike">
                          <a:effectLst/>
                        </a:rPr>
                        <a:t>1,44 €</a:t>
                      </a:r>
                      <a:endParaRPr lang="pt-PT"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rtl="0" fontAlgn="ctr"/>
                      <a:r>
                        <a:rPr lang="pt-PT" sz="1600" u="none" strike="noStrike">
                          <a:effectLst/>
                        </a:rPr>
                        <a:t>22,99 €</a:t>
                      </a:r>
                      <a:endParaRPr lang="pt-PT" sz="16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70320563"/>
                  </a:ext>
                </a:extLst>
              </a:tr>
            </a:tbl>
          </a:graphicData>
        </a:graphic>
      </p:graphicFrame>
      <p:sp>
        <p:nvSpPr>
          <p:cNvPr id="9" name="CaixaDeTexto 8">
            <a:extLst>
              <a:ext uri="{FF2B5EF4-FFF2-40B4-BE49-F238E27FC236}">
                <a16:creationId xmlns:a16="http://schemas.microsoft.com/office/drawing/2014/main" id="{3E0BED90-E94C-68EF-39FF-461AB7818338}"/>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strike="noStrike" kern="1200" cap="none" spc="0" normalizeH="0" baseline="0" noProof="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https://alimentacaosaudavelesustentavel.abaae.pt/receitas-sustentaveis/</a:t>
            </a:r>
            <a:r>
              <a:rPr kumimoji="0" lang="pt-PT" sz="1400" b="0" i="0" strike="noStrike" kern="1200" cap="none" spc="0" normalizeH="0" baseline="0" noProof="0">
                <a:ln>
                  <a:noFill/>
                </a:ln>
                <a:solidFill>
                  <a:schemeClr val="bg1"/>
                </a:solidFill>
                <a:effectLst/>
                <a:uLnTx/>
                <a:uFillTx/>
                <a:latin typeface="Calibri" panose="020F0502020204030204"/>
                <a:ea typeface="+mn-ea"/>
                <a:cs typeface="+mn-cs"/>
              </a:rPr>
              <a:t>  </a:t>
            </a:r>
            <a:endParaRPr kumimoji="0" lang="en-GB" sz="1400" b="0" i="0" strike="noStrike" kern="1200" cap="none" spc="0" normalizeH="0" baseline="0" noProof="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874958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1135</Words>
  <Application>Microsoft Office PowerPoint</Application>
  <PresentationFormat>Widescreen</PresentationFormat>
  <Paragraphs>297</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 Narrow</vt:lpstr>
      <vt:lpstr>Arial</vt:lpstr>
      <vt:lpstr>Bahnschrift</vt:lpstr>
      <vt:lpstr>Calibri</vt:lpstr>
      <vt:lpstr>Calibri (corpo)</vt:lpstr>
      <vt:lpstr>Calibri corpo</vt:lpstr>
      <vt:lpstr>Calibri Light</vt:lpstr>
      <vt:lpstr>Trebuchet MS</vt:lpstr>
      <vt:lpstr>Tema do Office</vt:lpstr>
      <vt:lpstr>Desafio ASS 2024/2025 </vt:lpstr>
      <vt:lpstr>Desafio ASS 2024/2025 </vt:lpstr>
      <vt:lpstr>Desafio ASS 2024/2025 </vt:lpstr>
      <vt:lpstr>Desafio ASS 2024/2025 </vt:lpstr>
      <vt:lpstr>Desafio ASS 2024/2025 </vt:lpstr>
      <vt:lpstr>Desafio ASS 2024/2025 </vt:lpstr>
      <vt:lpstr>Desafio ASS 2024/2025 </vt:lpstr>
      <vt:lpstr>Desafio ASS 2024/2025 </vt:lpstr>
      <vt:lpstr>Desafio ASS 2024/2025 </vt:lpstr>
      <vt:lpstr>Desafio ASS 2024/2025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Desafio ASS 2022/2023</dc:title>
  <dc:creator>Office1</dc:creator>
  <cp:lastModifiedBy>Natália Osório</cp:lastModifiedBy>
  <cp:revision>1</cp:revision>
  <dcterms:created xsi:type="dcterms:W3CDTF">2023-02-27T10:13:03Z</dcterms:created>
  <dcterms:modified xsi:type="dcterms:W3CDTF">2025-05-12T18:25:03Z</dcterms:modified>
</cp:coreProperties>
</file>