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188" r:id="rId2"/>
    <p:sldId id="1189" r:id="rId3"/>
    <p:sldId id="1191" r:id="rId4"/>
    <p:sldId id="1192" r:id="rId5"/>
    <p:sldId id="1193" r:id="rId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7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26165-1E18-4B17-FEFD-848B5CD7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96A831-8CEB-1D43-DC2D-8CEEEBB687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28B36003-54C7-4CFB-634F-DE234CC48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FCA8F8E0-DAC0-B0FB-DAF2-F71949569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FC390B-21A3-EB93-E6D7-A4A5F1146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1080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79CC68-62D9-F860-6138-39C47B40C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9148357D-45E0-0CAD-C1E2-278288BF66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C418DB9-19E0-1347-7879-3C9D37962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80E75C0E-B89D-2FAC-CE4A-D63A2747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A9336A7F-FCF3-E202-999C-6876E8E1F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41433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E277BC9-FC1D-09E1-CA78-192577155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A330C3F2-FA01-BFD9-5066-1BF1AC178D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36522744-3CE4-D021-4CB8-75536197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4C3F5B31-2E7E-E1B0-55D8-B5203A4B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7B05BEF5-4FEA-145C-8BB9-C1ACFA99E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7942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407F01-F726-BA9E-88FA-87CC0513D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9D9774A-BEC0-3CD4-542E-E6BA41A3C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833A447-6C80-7E25-B806-6C99E827B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BAB55647-1526-D447-F03B-94B824C7E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2FEC5440-476A-686C-C549-E0D39A9D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6765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190762-CB1F-A95B-6F98-0E8A09F3E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7FF22BBC-ED11-0220-8255-0D64A7D78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AEC8C2-EB57-D72D-E1B5-1F38495B2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C30E16B7-867A-F17F-0A7E-624D2538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E8C1792D-81B0-BC88-8586-1947DCDF8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8398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3D7820-8674-57BD-A83C-A96167C82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D280E7E-FD25-442F-61AD-E9C852DC0B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873DAD-2503-3DF1-EF07-B4F4739E8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F7B52DDF-F60D-C5A8-18B2-DCF6514D7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00799CB3-E490-FC7D-3451-57A6101C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97E31EC-AEA0-A6F6-6957-634E849E2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70978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038457-1059-1835-6D9B-A10F64FE3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4FA122B5-5E8E-A83A-2CA1-09103DFDD9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539FF231-0BC4-0845-20CA-741EB21AB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C53DCFA1-BBE9-1F7B-AE0B-90B3D146EB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90962913-CBC3-F64F-77C1-41121C6DEC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ACD432B-BDE9-86BF-1A60-2FCC0631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63A76A14-BA5B-6D51-EFA8-6D28AFF10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66A2C3D7-182A-EB6F-5BF5-2320C7C0B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70975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272911-F6EC-74F2-04C6-F4378196E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5C2E833-31EB-D9B8-AA3B-142EEC06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FEF9E0D4-F993-2527-5F20-9258D82D18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744E2744-8233-3840-6350-99A711191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31605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AA213ED2-2B5D-6C11-E1EF-FC3AB259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4B0276F1-FF58-FA52-E5DE-DCCCD1EA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C460F91B-E5ED-A042-A5D6-50BB8BDE8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170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97CD3-F935-840F-040C-90D4F39BD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499366F-1E29-634B-05D0-F9821573D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E3F6556B-6D0B-246C-2859-42B3766FC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B933AB06-42BB-4A12-B31A-8CE7F46B5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509EE807-BF45-3715-526B-1F1206E6F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983A9FB-4F00-216D-21E1-6D1CCCAF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1335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6A3C-EAD4-7A47-F7E8-A78B8E0BFF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EB8D06B2-5979-5415-30FD-62F754C0D1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595E3C8F-7521-49CC-955D-23044333B5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D171543B-D629-9D1B-3126-2F81F3D6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6FFB1A09-F49F-F24F-C3DA-077F749AB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D3BDB32-204F-9A7D-5D28-2A4AD069E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4479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366B22D4-619A-606A-96AA-F2FE5593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7B6DD22-9819-6075-6BFA-06300FE6E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CF01BDA5-C48A-9CD0-94FB-BB9ADF90FF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1234A-1678-4A81-9E48-B951248B38F4}" type="datetimeFigureOut">
              <a:rPr lang="pt-PT" smtClean="0"/>
              <a:t>26/05/2025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D9311F8-E3AD-E174-1872-A34A5CB87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BAC44E2B-0BB7-E7CE-38ED-4FBAC31031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159E-51E7-4FDD-856C-3DA06D01529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075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TÍTULO DA </a:t>
            </a:r>
            <a:r>
              <a:rPr lang="en-GB" b="1" dirty="0">
                <a:solidFill>
                  <a:prstClr val="black"/>
                </a:solidFill>
                <a:latin typeface="Calibri" panose="020F0502020204030204"/>
              </a:rPr>
              <a:t>RECEITA</a:t>
            </a: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: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Caldo</a:t>
            </a:r>
            <a:r>
              <a:rPr lang="en-GB" sz="2000" dirty="0">
                <a:solidFill>
                  <a:prstClr val="black"/>
                </a:solidFill>
                <a:latin typeface="Calibri" panose="020F0502020204030204"/>
              </a:rPr>
              <a:t> Verde </a:t>
            </a:r>
            <a:r>
              <a:rPr lang="en-GB" sz="2000" dirty="0" err="1">
                <a:solidFill>
                  <a:prstClr val="black"/>
                </a:solidFill>
                <a:latin typeface="Calibri" panose="020F0502020204030204"/>
              </a:rPr>
              <a:t>d’Avó</a:t>
            </a:r>
            <a:endParaRPr kumimoji="0" lang="en-GB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96022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INGREDIENTES:</a:t>
            </a:r>
          </a:p>
          <a:p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4 Batatas</a:t>
            </a:r>
          </a:p>
          <a:p>
            <a:pPr marL="285750" indent="-285750">
              <a:buFontTx/>
              <a:buChar char="-"/>
            </a:pPr>
            <a:r>
              <a:rPr lang="pt-PT" dirty="0"/>
              <a:t>1 Cebola</a:t>
            </a:r>
          </a:p>
          <a:p>
            <a:pPr marL="285750" indent="-285750">
              <a:buFontTx/>
              <a:buChar char="-"/>
            </a:pPr>
            <a:r>
              <a:rPr lang="pt-PT" dirty="0"/>
              <a:t>200gr Couves</a:t>
            </a:r>
          </a:p>
          <a:p>
            <a:pPr marL="285750" indent="-285750">
              <a:buFontTx/>
              <a:buChar char="-"/>
            </a:pPr>
            <a:r>
              <a:rPr lang="pt-PT" dirty="0"/>
              <a:t>Chouriça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Sal q.b.</a:t>
            </a:r>
          </a:p>
          <a:p>
            <a:pPr marL="285750" indent="-285750">
              <a:buFontTx/>
              <a:buChar char="-"/>
            </a:pPr>
            <a:r>
              <a:rPr lang="pt-PT" dirty="0"/>
              <a:t>Azeite </a:t>
            </a:r>
            <a:r>
              <a:rPr lang="pt-PT" dirty="0" err="1"/>
              <a:t>q.b</a:t>
            </a: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Água q.b.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7252CFD-EF36-375B-7C5C-5081CA8043ED}"/>
              </a:ext>
            </a:extLst>
          </p:cNvPr>
          <p:cNvSpPr txBox="1"/>
          <p:nvPr/>
        </p:nvSpPr>
        <p:spPr>
          <a:xfrm>
            <a:off x="6438507" y="2286998"/>
            <a:ext cx="3214540" cy="369331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algn="ctr"/>
            <a:r>
              <a:rPr lang="pt-PT" dirty="0"/>
              <a:t>FOTO DO PRATO FINALIZADO</a:t>
            </a:r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pPr algn="ctr"/>
            <a:endParaRPr lang="pt-PT" dirty="0"/>
          </a:p>
          <a:p>
            <a:endParaRPr lang="pt-PT" dirty="0"/>
          </a:p>
          <a:p>
            <a:pPr algn="ctr"/>
            <a:endParaRPr lang="pt-PT" dirty="0"/>
          </a:p>
          <a:p>
            <a:endParaRPr lang="pt-PT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32B1C97-380D-4C6D-986D-5BADB68760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4"/>
          <a:stretch/>
        </p:blipFill>
        <p:spPr>
          <a:xfrm>
            <a:off x="6594329" y="2448079"/>
            <a:ext cx="2895404" cy="336662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A1A2147-6FBF-4E56-B27E-A7BA531C97F3}"/>
              </a:ext>
            </a:extLst>
          </p:cNvPr>
          <p:cNvSpPr txBox="1"/>
          <p:nvPr/>
        </p:nvSpPr>
        <p:spPr>
          <a:xfrm>
            <a:off x="678738" y="6435598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5560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1º) Comece por descascar a cebola e cortá-la. Leve-a ao lume numa </a:t>
            </a:r>
          </a:p>
          <a:p>
            <a:r>
              <a:rPr lang="pt-PT" dirty="0"/>
              <a:t>panela com água.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2º) Descasque as batatas, corte-as em pedaços e coloque-as na panela.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213A07F1-6900-4847-9F96-969A62C020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51" b="22612"/>
          <a:stretch/>
        </p:blipFill>
        <p:spPr>
          <a:xfrm>
            <a:off x="7726809" y="2009579"/>
            <a:ext cx="2254073" cy="20117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2B890034-4AFB-4DC5-BBA3-05585E654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69" b="27832"/>
          <a:stretch/>
        </p:blipFill>
        <p:spPr>
          <a:xfrm>
            <a:off x="7726809" y="4169342"/>
            <a:ext cx="2254073" cy="201329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ED7EDD8E-74C2-4C0F-A2B5-15C7E72B1F1D}"/>
              </a:ext>
            </a:extLst>
          </p:cNvPr>
          <p:cNvSpPr txBox="1"/>
          <p:nvPr/>
        </p:nvSpPr>
        <p:spPr>
          <a:xfrm>
            <a:off x="678738" y="6435598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35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29766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3º) Tempere com sal, tape e deixe cozinhar até a batata ficar cozida.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4º) Entretanto, arranje as folhas das couves. Lave-as e corte-as em </a:t>
            </a:r>
          </a:p>
          <a:p>
            <a:r>
              <a:rPr lang="pt-PT" dirty="0"/>
              <a:t>pedaços.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A653A30-940D-407F-9BB3-FA3FB075D1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7" b="26159"/>
          <a:stretch/>
        </p:blipFill>
        <p:spPr>
          <a:xfrm>
            <a:off x="7726809" y="1983979"/>
            <a:ext cx="2274066" cy="20373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FB9F3B4-8025-45CC-801F-BC5DA83141C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9" t="22267" r="199" b="11989"/>
          <a:stretch/>
        </p:blipFill>
        <p:spPr>
          <a:xfrm>
            <a:off x="7726809" y="4133869"/>
            <a:ext cx="2274066" cy="20373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222D82C0-15B4-4B98-B074-73556EDF9C80}"/>
              </a:ext>
            </a:extLst>
          </p:cNvPr>
          <p:cNvSpPr txBox="1"/>
          <p:nvPr/>
        </p:nvSpPr>
        <p:spPr>
          <a:xfrm>
            <a:off x="678738" y="6435598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4118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5º) Quando as batatas estiverem cozidas, triture tudo com a varinha </a:t>
            </a:r>
          </a:p>
          <a:p>
            <a:r>
              <a:rPr lang="pt-PT" dirty="0"/>
              <a:t>mágica até a batata estar desfeita e leve de novo ao lume.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6º) Adicione as rodelas de chouriço.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598DF40-404B-4FC1-A458-0DFB0B71C6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58" b="35807"/>
          <a:stretch/>
        </p:blipFill>
        <p:spPr>
          <a:xfrm>
            <a:off x="7726809" y="2005480"/>
            <a:ext cx="2258365" cy="2062982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A953DDD2-BE07-49B4-8F43-64E147D5527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9291" r="1531" b="30173"/>
          <a:stretch/>
        </p:blipFill>
        <p:spPr>
          <a:xfrm>
            <a:off x="7726810" y="4204694"/>
            <a:ext cx="2254072" cy="201174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05D9FBB6-A562-46F3-83E3-5834BBA8A105}"/>
              </a:ext>
            </a:extLst>
          </p:cNvPr>
          <p:cNvSpPr txBox="1"/>
          <p:nvPr/>
        </p:nvSpPr>
        <p:spPr>
          <a:xfrm>
            <a:off x="678738" y="6435598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76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id="{CAE04E8A-5A88-4967-B267-36721712E141}"/>
              </a:ext>
            </a:extLst>
          </p:cNvPr>
          <p:cNvSpPr/>
          <p:nvPr/>
        </p:nvSpPr>
        <p:spPr>
          <a:xfrm>
            <a:off x="686595" y="1082024"/>
            <a:ext cx="9668654" cy="826675"/>
          </a:xfrm>
          <a:prstGeom prst="rect">
            <a:avLst/>
          </a:prstGeom>
          <a:solidFill>
            <a:schemeClr val="accent6">
              <a:lumMod val="50000"/>
              <a:alpha val="9000"/>
            </a:schemeClr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PROCEDIMENTOS: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ítulo 1">
            <a:extLst>
              <a:ext uri="{FF2B5EF4-FFF2-40B4-BE49-F238E27FC236}">
                <a16:creationId xmlns:a16="http://schemas.microsoft.com/office/drawing/2014/main" id="{D6479300-C9F1-41D4-A7F4-8DCFA053A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465094" cy="6790413"/>
          </a:xfrm>
          <a:solidFill>
            <a:srgbClr val="05764A"/>
          </a:solidFill>
        </p:spPr>
        <p:txBody>
          <a:bodyPr vert="vert270">
            <a:normAutofit fontScale="90000"/>
          </a:bodyPr>
          <a:lstStyle/>
          <a:p>
            <a:pPr algn="ctr"/>
            <a:r>
              <a:rPr lang="en-GB" sz="2800" b="1" dirty="0" err="1">
                <a:solidFill>
                  <a:schemeClr val="bg1"/>
                </a:solidFill>
                <a:latin typeface="Bahnschrift" panose="020B0502040204020203" pitchFamily="34" charset="0"/>
              </a:rPr>
              <a:t>Desafio</a:t>
            </a:r>
            <a:r>
              <a:rPr lang="en-GB" sz="2800" b="1" dirty="0">
                <a:solidFill>
                  <a:schemeClr val="bg1"/>
                </a:solidFill>
                <a:latin typeface="Bahnschrift" panose="020B0502040204020203" pitchFamily="34" charset="0"/>
              </a:rPr>
              <a:t> ASS 2024/2025 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93AB369-27A2-457F-B70F-E44A4B29FC27}"/>
              </a:ext>
            </a:extLst>
          </p:cNvPr>
          <p:cNvSpPr txBox="1"/>
          <p:nvPr/>
        </p:nvSpPr>
        <p:spPr>
          <a:xfrm>
            <a:off x="686595" y="26824"/>
            <a:ext cx="9668654" cy="707886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“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Receitas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Sustentáveis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,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têm</a:t>
            </a:r>
            <a:r>
              <a:rPr lang="en-GB" sz="4000" b="1" dirty="0">
                <a:solidFill>
                  <a:prstClr val="white"/>
                </a:solidFill>
                <a:latin typeface="Bahnschrift" panose="020B0502040204020203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Bahnschrift" panose="020B0502040204020203" pitchFamily="34" charset="0"/>
              </a:rPr>
              <a:t>Tradição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ahnschrift" panose="020B0502040204020203" pitchFamily="34" charset="0"/>
                <a:ea typeface="+mn-ea"/>
                <a:cs typeface="+mn-cs"/>
              </a:rPr>
              <a:t>”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CA72E91-E97C-4950-B6A4-422054BEA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" y="67587"/>
            <a:ext cx="437194" cy="433430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8A6911A1-2578-A99F-6FE0-C6CC27FDABB2}"/>
              </a:ext>
            </a:extLst>
          </p:cNvPr>
          <p:cNvSpPr txBox="1"/>
          <p:nvPr/>
        </p:nvSpPr>
        <p:spPr>
          <a:xfrm>
            <a:off x="686595" y="1860049"/>
            <a:ext cx="9668654" cy="45243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6032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dirty="0"/>
              <a:t>7º) Quando retomar a fervura, introduza as couves e deixe cozinhar </a:t>
            </a:r>
          </a:p>
          <a:p>
            <a:r>
              <a:rPr lang="pt-PT" dirty="0"/>
              <a:t>cerca de 10 minutos com a panela destapada.</a:t>
            </a:r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endParaRPr lang="pt-PT" dirty="0"/>
          </a:p>
          <a:p>
            <a:r>
              <a:rPr lang="pt-PT" dirty="0"/>
              <a:t>8</a:t>
            </a:r>
            <a:r>
              <a:rPr lang="pt-PT"/>
              <a:t>º</a:t>
            </a:r>
            <a:r>
              <a:rPr lang="pt-PT" dirty="0"/>
              <a:t>) Adicione um fio de azeite e está pronto para servir.</a:t>
            </a:r>
          </a:p>
          <a:p>
            <a:endParaRPr lang="pt-PT" dirty="0"/>
          </a:p>
          <a:p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endParaRPr lang="pt-PT" dirty="0"/>
          </a:p>
          <a:p>
            <a:endParaRPr lang="pt-PT" dirty="0"/>
          </a:p>
          <a:p>
            <a:endParaRPr lang="pt-PT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90CCBFC-1705-4D79-A242-CF59CD837C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03" b="29897"/>
          <a:stretch/>
        </p:blipFill>
        <p:spPr>
          <a:xfrm>
            <a:off x="7726809" y="2027461"/>
            <a:ext cx="2254073" cy="1993866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525FBCF-CF18-4AC9-9EC8-B45120456A0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6" b="25744"/>
          <a:stretch/>
        </p:blipFill>
        <p:spPr>
          <a:xfrm>
            <a:off x="7726808" y="4140089"/>
            <a:ext cx="2254073" cy="202120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4111917-DB40-4CC0-A2F6-BC9C722E976A}"/>
              </a:ext>
            </a:extLst>
          </p:cNvPr>
          <p:cNvSpPr txBox="1"/>
          <p:nvPr/>
        </p:nvSpPr>
        <p:spPr>
          <a:xfrm>
            <a:off x="678738" y="6435598"/>
            <a:ext cx="6942600" cy="307777"/>
          </a:xfrm>
          <a:prstGeom prst="rect">
            <a:avLst/>
          </a:prstGeom>
          <a:solidFill>
            <a:srgbClr val="05764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https://alimentacaosaudavelesustentavel.abaae.pt/receitas-sustentaveis/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34970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279</Words>
  <Application>Microsoft Office PowerPoint</Application>
  <PresentationFormat>Ecrã Panorâmico</PresentationFormat>
  <Paragraphs>101</Paragraphs>
  <Slides>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5</vt:i4>
      </vt:variant>
    </vt:vector>
  </HeadingPairs>
  <TitlesOfParts>
    <vt:vector size="11" baseType="lpstr">
      <vt:lpstr>Arial</vt:lpstr>
      <vt:lpstr>Bahnschrift</vt:lpstr>
      <vt:lpstr>Calibri</vt:lpstr>
      <vt:lpstr>Calibri Light</vt:lpstr>
      <vt:lpstr>Trebuchet MS</vt:lpstr>
      <vt:lpstr>Tema do Office</vt:lpstr>
      <vt:lpstr>Desafio ASS 2024/2025 </vt:lpstr>
      <vt:lpstr>Desafio ASS 2024/2025 </vt:lpstr>
      <vt:lpstr>Desafio ASS 2024/2025 </vt:lpstr>
      <vt:lpstr>Desafio ASS 2024/2025 </vt:lpstr>
      <vt:lpstr>Desafio ASS 2024/2025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Desafio ASS 2022/2023 </dc:title>
  <dc:creator>Office1</dc:creator>
  <cp:lastModifiedBy>Utilizador</cp:lastModifiedBy>
  <cp:revision>3</cp:revision>
  <dcterms:created xsi:type="dcterms:W3CDTF">2023-02-27T10:13:03Z</dcterms:created>
  <dcterms:modified xsi:type="dcterms:W3CDTF">2025-05-26T10:38:29Z</dcterms:modified>
</cp:coreProperties>
</file>