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3" r:id="rId4"/>
    <p:sldId id="1192" r:id="rId5"/>
    <p:sldId id="1191" r:id="rId6"/>
    <p:sldId id="1194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Empadão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bacalhau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71499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>
              <a:latin typeface="+mj-lt"/>
            </a:endParaRPr>
          </a:p>
          <a:p>
            <a:r>
              <a:rPr lang="pt-PT" dirty="0">
                <a:latin typeface="+mj-lt"/>
              </a:rPr>
              <a:t>INGREDIENTES:</a:t>
            </a:r>
          </a:p>
          <a:p>
            <a:endParaRPr lang="pt-PT" dirty="0">
              <a:latin typeface="+mj-lt"/>
            </a:endParaRPr>
          </a:p>
          <a:p>
            <a:r>
              <a:rPr lang="pt-PT" dirty="0">
                <a:latin typeface="+mj-lt"/>
              </a:rPr>
              <a:t>•500gr de bacalhau cozido, desfiado</a:t>
            </a:r>
          </a:p>
          <a:p>
            <a:r>
              <a:rPr lang="pt-PT" dirty="0">
                <a:latin typeface="+mj-lt"/>
              </a:rPr>
              <a:t>e passado com a ajuda da varinha mágica</a:t>
            </a:r>
          </a:p>
          <a:p>
            <a:r>
              <a:rPr lang="pt-PT" dirty="0">
                <a:latin typeface="+mj-lt"/>
              </a:rPr>
              <a:t>•1 kg de batatas migadas, cozidas na água </a:t>
            </a:r>
          </a:p>
          <a:p>
            <a:r>
              <a:rPr lang="pt-PT" dirty="0">
                <a:latin typeface="+mj-lt"/>
              </a:rPr>
              <a:t>onde foi cozido o bacalhau</a:t>
            </a:r>
          </a:p>
          <a:p>
            <a:r>
              <a:rPr lang="pt-PT" dirty="0">
                <a:latin typeface="+mj-lt"/>
              </a:rPr>
              <a:t>•6 ovos cozidos</a:t>
            </a:r>
          </a:p>
          <a:p>
            <a:r>
              <a:rPr lang="pt-PT" dirty="0">
                <a:latin typeface="+mj-lt"/>
              </a:rPr>
              <a:t>•500 ml de molho bechamel </a:t>
            </a:r>
          </a:p>
          <a:p>
            <a:r>
              <a:rPr lang="pt-PT" dirty="0">
                <a:latin typeface="+mj-lt"/>
              </a:rPr>
              <a:t>•pão ralado suficiente para cobrir a tabuleiro</a:t>
            </a:r>
          </a:p>
          <a:p>
            <a:r>
              <a:rPr lang="pt-PT" dirty="0">
                <a:latin typeface="+mj-lt"/>
              </a:rPr>
              <a:t>•1 cebola grande e 2 dentes de alho, triturados</a:t>
            </a:r>
          </a:p>
          <a:p>
            <a:r>
              <a:rPr lang="pt-PT" dirty="0">
                <a:latin typeface="+mj-lt"/>
              </a:rPr>
              <a:t>na picadora da varinha mágica</a:t>
            </a:r>
          </a:p>
          <a:p>
            <a:r>
              <a:rPr lang="pt-PT" dirty="0">
                <a:latin typeface="+mj-lt"/>
              </a:rPr>
              <a:t>•200 ml de azeite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E5ED7CA-CA05-642E-7345-21EE9FE84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775" y="2286998"/>
            <a:ext cx="3570513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2005546"/>
            <a:ext cx="9668654" cy="43222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>
              <a:latin typeface="+mj-lt"/>
            </a:endParaRPr>
          </a:p>
          <a:p>
            <a:pPr lvl="0">
              <a:lnSpc>
                <a:spcPct val="115000"/>
              </a:lnSpc>
            </a:pPr>
            <a:r>
              <a:rPr lang="pt-PT" dirty="0">
                <a:latin typeface="+mj-lt"/>
              </a:rPr>
              <a:t>1º) </a:t>
            </a:r>
            <a:r>
              <a:rPr lang="pt-PT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Num tacho: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PT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Colocar o azeite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PT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Acrescentar a cebola e o alho triturado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PT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Estalar a cebola e o alho no azeite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PT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Acrescentar o bacalhau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Acrescentar as batatas</a:t>
            </a:r>
          </a:p>
          <a:p>
            <a:endParaRPr lang="pt-PT" dirty="0">
              <a:latin typeface="+mj-lt"/>
            </a:endParaRP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987F781-B30F-008E-D6CD-3FF11406F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195" y="2190121"/>
            <a:ext cx="2449302" cy="14773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F18A40B-BB4E-2053-0447-627CE51DC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195" y="4125658"/>
            <a:ext cx="2449302" cy="149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BA49C-8D9C-84B8-77E6-B840345A4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19F5E347-6554-A8D7-6BEA-682992793D3E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22FDF09-3509-EFD2-D8F6-E11ED25B4350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1B4651FF-5F8A-7E58-35AB-B06BD2A1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F96C356-9B49-42E1-76B0-4BFE36FE0048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76C487E8-60F8-37FD-AB7E-F26044FB0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72A572F-341A-7545-DE74-3E5BE8DFB324}"/>
              </a:ext>
            </a:extLst>
          </p:cNvPr>
          <p:cNvSpPr txBox="1"/>
          <p:nvPr/>
        </p:nvSpPr>
        <p:spPr>
          <a:xfrm>
            <a:off x="686595" y="1829766"/>
            <a:ext cx="9668654" cy="46684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>
              <a:latin typeface="+mj-lt"/>
            </a:endParaRPr>
          </a:p>
          <a:p>
            <a:r>
              <a:rPr lang="pt-PT" dirty="0">
                <a:latin typeface="+mj-lt"/>
              </a:rPr>
              <a:t>2º) </a:t>
            </a:r>
            <a:r>
              <a:rPr lang="pt-P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Retirar do lume o tacho e amassar com as mãos a</a:t>
            </a:r>
          </a:p>
          <a:p>
            <a:r>
              <a:rPr lang="pt-P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mistura, por forma a obter uma massa</a:t>
            </a:r>
            <a:endParaRPr lang="pt-PT" dirty="0">
              <a:latin typeface="+mj-lt"/>
            </a:endParaRPr>
          </a:p>
          <a:p>
            <a:endParaRPr lang="pt-PT" dirty="0">
              <a:latin typeface="+mj-lt"/>
            </a:endParaRPr>
          </a:p>
          <a:p>
            <a:endParaRPr lang="pt-PT" dirty="0">
              <a:latin typeface="+mj-lt"/>
            </a:endParaRPr>
          </a:p>
          <a:p>
            <a:endParaRPr lang="pt-PT" dirty="0">
              <a:latin typeface="+mj-lt"/>
            </a:endParaRPr>
          </a:p>
          <a:p>
            <a:endParaRPr lang="pt-PT" dirty="0">
              <a:latin typeface="+mj-lt"/>
            </a:endParaRPr>
          </a:p>
          <a:p>
            <a:endParaRPr lang="pt-PT" dirty="0">
              <a:latin typeface="+mj-lt"/>
            </a:endParaRPr>
          </a:p>
          <a:p>
            <a:endParaRPr lang="pt-PT" dirty="0">
              <a:latin typeface="+mj-lt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pt-PT" dirty="0">
                <a:latin typeface="+mj-lt"/>
              </a:rPr>
              <a:t>3º) </a:t>
            </a:r>
            <a:r>
              <a:rPr lang="pt-PT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PT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ividir a massa em duas metades</a:t>
            </a:r>
          </a:p>
          <a:p>
            <a:endParaRPr lang="pt-PT" dirty="0">
              <a:latin typeface="+mj-lt"/>
            </a:endParaRP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F89969-45D1-F9E6-489C-B88C2FE3D3E0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3105723-10D8-9EA5-5131-813ACDCBA34C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BFED7A1-E35C-7E31-B6DC-E73072DCF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247" y="1992086"/>
            <a:ext cx="2710250" cy="168583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A240295-58A9-EF74-2958-698FDD0D4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247" y="3937152"/>
            <a:ext cx="2719754" cy="19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9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64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>
              <a:latin typeface="+mj-lt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pt-PT" dirty="0">
                <a:latin typeface="+mj-lt"/>
              </a:rPr>
              <a:t>4º) </a:t>
            </a:r>
            <a:r>
              <a:rPr lang="pt-PT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Pré-aquecer o forno a 180 graus</a:t>
            </a:r>
          </a:p>
          <a:p>
            <a:endParaRPr lang="pt-PT" dirty="0">
              <a:latin typeface="+mj-lt"/>
            </a:endParaRPr>
          </a:p>
          <a:p>
            <a:endParaRPr lang="pt-PT" dirty="0">
              <a:latin typeface="+mj-lt"/>
            </a:endParaRPr>
          </a:p>
          <a:p>
            <a:endParaRPr lang="pt-PT" dirty="0">
              <a:latin typeface="+mj-lt"/>
            </a:endParaRPr>
          </a:p>
          <a:p>
            <a:endParaRPr lang="pt-PT" dirty="0">
              <a:latin typeface="+mj-lt"/>
            </a:endParaRPr>
          </a:p>
          <a:p>
            <a:endParaRPr lang="pt-PT" dirty="0">
              <a:latin typeface="+mj-lt"/>
            </a:endParaRPr>
          </a:p>
          <a:p>
            <a:endParaRPr lang="pt-PT" dirty="0">
              <a:latin typeface="+mj-lt"/>
            </a:endParaRPr>
          </a:p>
          <a:p>
            <a:pPr lvl="0">
              <a:lnSpc>
                <a:spcPct val="115000"/>
              </a:lnSpc>
            </a:pPr>
            <a:r>
              <a:rPr lang="pt-PT" dirty="0">
                <a:latin typeface="+mj-lt"/>
              </a:rPr>
              <a:t>5º) </a:t>
            </a:r>
            <a:r>
              <a:rPr lang="pt-PT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Num tabuleiro: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PT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Espalhar uma das metades da massa no fundo de um tabuleiro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PT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Fatiar os ovos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PT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Espalhar os ovos em cima da massa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PT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Espalhar metade do molho bechamel em cima dos ovos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pt-PT" dirty="0">
              <a:latin typeface="+mj-lt"/>
            </a:endParaRPr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468CEA-09E3-F502-B478-570C5BEBE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743" y="1908699"/>
            <a:ext cx="2729258" cy="179429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F43C44A-47DB-AF59-8D64-21DBC89E1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743" y="4007872"/>
            <a:ext cx="2729258" cy="21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60049"/>
            <a:ext cx="9668654" cy="4577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>
              <a:latin typeface="+mj-lt"/>
            </a:endParaRPr>
          </a:p>
          <a:p>
            <a:pPr lvl="0">
              <a:lnSpc>
                <a:spcPct val="115000"/>
              </a:lnSpc>
            </a:pPr>
            <a:r>
              <a:rPr lang="pt-PT" dirty="0">
                <a:latin typeface="+mj-lt"/>
              </a:rPr>
              <a:t>6º) </a:t>
            </a:r>
            <a:r>
              <a:rPr lang="pt-PT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 mesmo tabuleiro: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PT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Espalhar a outra metade da massa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t-PT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Espalhar o restante molho bechamel em cima da massa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Espalhar o pão ralado em cima do molho bechamel,</a:t>
            </a:r>
          </a:p>
          <a:p>
            <a:pPr lvl="0">
              <a:spcAft>
                <a:spcPts val="800"/>
              </a:spcAft>
            </a:pPr>
            <a:r>
              <a:rPr lang="pt-PT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que cubra o tabuleiro</a:t>
            </a:r>
          </a:p>
          <a:p>
            <a:endParaRPr lang="pt-PT" dirty="0">
              <a:latin typeface="+mj-lt"/>
            </a:endParaRPr>
          </a:p>
          <a:p>
            <a:endParaRPr lang="pt-PT" dirty="0">
              <a:latin typeface="+mj-lt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70FF468-ACEF-7D7D-66F0-CF84A47AD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059572"/>
            <a:ext cx="2763297" cy="187913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4F17099-9080-211B-C7E3-04491C9A2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4089584"/>
            <a:ext cx="2785661" cy="187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2B65E-88BD-26DE-1E26-5C62ADFC2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83E98FAA-E5B3-30AF-9250-401CF73C20BD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B280BD6C-B6ED-BA08-D5A7-44D9203A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BD590D5-54C9-DA45-CFA6-176B4E7DCB40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DCFBC7D1-3149-FACD-C599-66BC03A7F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7A39736-B40B-5972-ABFD-A09C56BF39B5}"/>
              </a:ext>
            </a:extLst>
          </p:cNvPr>
          <p:cNvSpPr txBox="1"/>
          <p:nvPr/>
        </p:nvSpPr>
        <p:spPr>
          <a:xfrm>
            <a:off x="686595" y="1829766"/>
            <a:ext cx="9668654" cy="46635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>
              <a:latin typeface="+mj-lt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pt-PT" dirty="0">
                <a:latin typeface="+mj-lt"/>
              </a:rPr>
              <a:t>7º)</a:t>
            </a:r>
            <a:r>
              <a:rPr lang="pt-P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Colocar o tabuleiro no forno, durante, pelo menos, 30 minutos</a:t>
            </a:r>
            <a:endParaRPr lang="pt-PT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>
              <a:latin typeface="+mj-lt"/>
            </a:endParaRPr>
          </a:p>
          <a:p>
            <a:endParaRPr lang="pt-PT" dirty="0">
              <a:latin typeface="+mj-lt"/>
            </a:endParaRPr>
          </a:p>
          <a:p>
            <a:endParaRPr lang="pt-PT" dirty="0">
              <a:latin typeface="+mj-lt"/>
            </a:endParaRPr>
          </a:p>
          <a:p>
            <a:endParaRPr lang="pt-PT" dirty="0">
              <a:latin typeface="+mj-lt"/>
            </a:endParaRPr>
          </a:p>
          <a:p>
            <a:endParaRPr lang="pt-PT" dirty="0">
              <a:latin typeface="+mj-lt"/>
            </a:endParaRPr>
          </a:p>
          <a:p>
            <a:endParaRPr lang="pt-PT" dirty="0">
              <a:latin typeface="+mj-lt"/>
            </a:endParaRPr>
          </a:p>
          <a:p>
            <a:pPr lvl="0">
              <a:lnSpc>
                <a:spcPct val="115000"/>
              </a:lnSpc>
            </a:pPr>
            <a:r>
              <a:rPr lang="pt-PT" dirty="0">
                <a:latin typeface="+mj-lt"/>
              </a:rPr>
              <a:t>8º) Servir com </a:t>
            </a:r>
            <a:r>
              <a:rPr lang="pt-PT" dirty="0" err="1">
                <a:latin typeface="+mj-lt"/>
              </a:rPr>
              <a:t>grelhos</a:t>
            </a:r>
            <a:r>
              <a:rPr lang="pt-PT" dirty="0">
                <a:latin typeface="+mj-lt"/>
              </a:rPr>
              <a:t> salteados, em azeite e alho, e azeitonas</a:t>
            </a:r>
          </a:p>
          <a:p>
            <a:pPr lvl="0">
              <a:lnSpc>
                <a:spcPct val="115000"/>
              </a:lnSpc>
            </a:pPr>
            <a:endParaRPr lang="pt-PT" dirty="0">
              <a:latin typeface="+mj-lt"/>
            </a:endParaRPr>
          </a:p>
          <a:p>
            <a:pPr lvl="0">
              <a:lnSpc>
                <a:spcPct val="115000"/>
              </a:lnSpc>
            </a:pPr>
            <a:endParaRPr lang="pt-PT" dirty="0">
              <a:latin typeface="+mj-lt"/>
            </a:endParaRPr>
          </a:p>
          <a:p>
            <a:pPr lvl="0">
              <a:lnSpc>
                <a:spcPct val="115000"/>
              </a:lnSpc>
            </a:pPr>
            <a:endParaRPr lang="pt-PT" dirty="0"/>
          </a:p>
          <a:p>
            <a:pPr lvl="0">
              <a:lnSpc>
                <a:spcPct val="115000"/>
              </a:lnSpc>
            </a:pPr>
            <a:endParaRPr lang="pt-PT" dirty="0"/>
          </a:p>
          <a:p>
            <a:pPr lvl="0">
              <a:lnSpc>
                <a:spcPct val="115000"/>
              </a:lnSpc>
            </a:pPr>
            <a:endParaRPr lang="pt-PT" dirty="0"/>
          </a:p>
          <a:p>
            <a:pPr lvl="0">
              <a:lnSpc>
                <a:spcPct val="115000"/>
              </a:lnSpc>
            </a:pPr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97177E7-05F3-0E7A-21DF-1927CE0B7C46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0786D01-8A5D-6AB7-D885-1CBF146ACE2D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96F35D-B2BD-B938-58AA-1D0956E87368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7D7553-5FE7-8A75-34EA-09A5E8EE3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195" y="1908698"/>
            <a:ext cx="2594650" cy="38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32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417</Words>
  <Application>Microsoft Office PowerPoint</Application>
  <PresentationFormat>Ecrã Panorâmico</PresentationFormat>
  <Paragraphs>143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3" baseType="lpstr">
      <vt:lpstr>Arial</vt:lpstr>
      <vt:lpstr>Bahnschrift</vt:lpstr>
      <vt:lpstr>Calibri</vt:lpstr>
      <vt:lpstr>Calibri Light</vt:lpstr>
      <vt:lpstr>Symbol</vt:lpstr>
      <vt:lpstr>Trebuchet MS</vt:lpstr>
      <vt:lpstr>Tema do Office</vt:lpstr>
      <vt:lpstr>Desafio ASS 2024/2025</vt:lpstr>
      <vt:lpstr>Desafio ASS 2024/2025</vt:lpstr>
      <vt:lpstr>Desafio ASS 2024/2025 </vt:lpstr>
      <vt:lpstr>Desafio ASS 2024/2025 </vt:lpstr>
      <vt:lpstr>Desafio ASS 2024/2025 </vt:lpstr>
      <vt:lpstr>Desafio ASS 2024/2025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TIC ECOAMBIENTE</cp:lastModifiedBy>
  <cp:revision>3</cp:revision>
  <dcterms:created xsi:type="dcterms:W3CDTF">2023-02-27T10:13:03Z</dcterms:created>
  <dcterms:modified xsi:type="dcterms:W3CDTF">2025-05-26T22:01:00Z</dcterms:modified>
</cp:coreProperties>
</file>