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88" r:id="rId2"/>
    <p:sldId id="1189" r:id="rId3"/>
    <p:sldId id="1191" r:id="rId4"/>
    <p:sldId id="1192" r:id="rId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29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25/05/2025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xmlns="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25/05/2025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xmlns="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25/05/2025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25/05/2025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25/05/2025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25/05/2025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xmlns="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xmlns="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xmlns="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25/05/2025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xmlns="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xmlns="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xmlns="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25/05/2025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xmlns="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xmlns="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25/05/2025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xmlns="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xmlns="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25/05/2025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xmlns="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25/05/2025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xmlns="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25/05/2025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err="1" smtClean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smtClean="0">
                <a:solidFill>
                  <a:prstClr val="black"/>
                </a:solidFill>
                <a:latin typeface="Calibri" panose="020F0502020204030204"/>
              </a:rPr>
              <a:t>: Sopa</a:t>
            </a: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dirty="0" err="1" smtClean="0">
                <a:solidFill>
                  <a:prstClr val="black"/>
                </a:solidFill>
                <a:latin typeface="Calibri" panose="020F0502020204030204"/>
              </a:rPr>
              <a:t>Seca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xmlns="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xmlns="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247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INGREDIENTES: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 smtClean="0"/>
              <a:t>Pão velho</a:t>
            </a:r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 smtClean="0"/>
              <a:t>Canela</a:t>
            </a:r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 smtClean="0"/>
              <a:t>Água</a:t>
            </a:r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 smtClean="0"/>
              <a:t>Açúcar amarelo</a:t>
            </a:r>
          </a:p>
          <a:p>
            <a:pPr marL="285750" indent="-285750">
              <a:buFontTx/>
              <a:buChar char="-"/>
            </a:pPr>
            <a:r>
              <a:rPr lang="pt-PT" dirty="0" smtClean="0"/>
              <a:t>Sal</a:t>
            </a:r>
          </a:p>
          <a:p>
            <a:pPr marL="285750" indent="-285750">
              <a:buFontTx/>
              <a:buChar char="-"/>
            </a:pPr>
            <a:r>
              <a:rPr lang="pt-PT" dirty="0" smtClean="0"/>
              <a:t>Mel</a:t>
            </a: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2" r="-1702" b="9144"/>
          <a:stretch/>
        </p:blipFill>
        <p:spPr>
          <a:xfrm>
            <a:off x="7629195" y="1908699"/>
            <a:ext cx="2678199" cy="39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xmlns="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xmlns="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247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1º) </a:t>
            </a:r>
            <a:r>
              <a:rPr lang="pt-PT" dirty="0" smtClean="0"/>
              <a:t>Colocar um tacho ao lume com 2 paus de canela, umas pedras de sal,</a:t>
            </a:r>
          </a:p>
          <a:p>
            <a:r>
              <a:rPr lang="pt-PT" dirty="0"/>
              <a:t>a</a:t>
            </a:r>
            <a:r>
              <a:rPr lang="pt-PT" dirty="0" smtClean="0"/>
              <a:t>çúcar amarelo a gosto e 2 colheres de mel. </a:t>
            </a:r>
          </a:p>
          <a:p>
            <a:r>
              <a:rPr lang="pt-PT" dirty="0" smtClean="0"/>
              <a:t>Deixar ferver.</a:t>
            </a: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2º) </a:t>
            </a:r>
            <a:r>
              <a:rPr lang="pt-PT" dirty="0" smtClean="0"/>
              <a:t>Enquanto a calda não ferve, vai-se partindo o pão em fatias com um</a:t>
            </a:r>
          </a:p>
          <a:p>
            <a:r>
              <a:rPr lang="pt-PT" dirty="0"/>
              <a:t>d</a:t>
            </a:r>
            <a:r>
              <a:rPr lang="pt-PT" dirty="0" smtClean="0"/>
              <a:t>edo de grossura.</a:t>
            </a: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850" r="-607" b="19878"/>
          <a:stretch/>
        </p:blipFill>
        <p:spPr>
          <a:xfrm>
            <a:off x="8645748" y="2023153"/>
            <a:ext cx="1432749" cy="185013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086" y="4180860"/>
            <a:ext cx="2446789" cy="137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xmlns="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xmlns="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247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3º) </a:t>
            </a:r>
            <a:r>
              <a:rPr lang="pt-PT" dirty="0" smtClean="0"/>
              <a:t>Mete-se açúcar amarelo e canela no fundo de uma assadeira ou pirex</a:t>
            </a:r>
          </a:p>
          <a:p>
            <a:r>
              <a:rPr lang="pt-PT" dirty="0"/>
              <a:t>d</a:t>
            </a:r>
            <a:r>
              <a:rPr lang="pt-PT" dirty="0" smtClean="0"/>
              <a:t>e ir ao forno.</a:t>
            </a: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4º) </a:t>
            </a:r>
            <a:r>
              <a:rPr lang="pt-PT" dirty="0" smtClean="0"/>
              <a:t>Vai-se molhando as fatias uma a uma na calda e colocando na </a:t>
            </a:r>
          </a:p>
          <a:p>
            <a:r>
              <a:rPr lang="pt-PT" dirty="0" smtClean="0"/>
              <a:t>a</a:t>
            </a:r>
            <a:r>
              <a:rPr lang="pt-PT" dirty="0" smtClean="0"/>
              <a:t>ssadeira, sem camadas.</a:t>
            </a: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6" t="5754"/>
          <a:stretch/>
        </p:blipFill>
        <p:spPr>
          <a:xfrm>
            <a:off x="7821534" y="2080359"/>
            <a:ext cx="2433173" cy="182460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4" r="912"/>
          <a:stretch/>
        </p:blipFill>
        <p:spPr>
          <a:xfrm>
            <a:off x="8252877" y="3996587"/>
            <a:ext cx="1954491" cy="273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xmlns="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xmlns="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53553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5º) </a:t>
            </a:r>
            <a:r>
              <a:rPr lang="pt-PT" dirty="0" smtClean="0"/>
              <a:t>No fim de cada camada de pão, coloca-se mais canela e açúcar.</a:t>
            </a: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6º) </a:t>
            </a:r>
            <a:r>
              <a:rPr lang="pt-PT" dirty="0" smtClean="0"/>
              <a:t>Depois da última camada de pão, cobre-se com açúcar e canela e vai</a:t>
            </a:r>
          </a:p>
          <a:p>
            <a:r>
              <a:rPr lang="pt-PT" dirty="0"/>
              <a:t>a</a:t>
            </a:r>
            <a:r>
              <a:rPr lang="pt-PT" dirty="0" smtClean="0"/>
              <a:t>o forno a cerca de 180º, durante mais ou menos 20 minutos, até ficar </a:t>
            </a:r>
          </a:p>
          <a:p>
            <a:r>
              <a:rPr lang="pt-PT" dirty="0"/>
              <a:t>c</a:t>
            </a:r>
            <a:r>
              <a:rPr lang="pt-PT" dirty="0" smtClean="0"/>
              <a:t>om a crosta torradinha. Depois é só arrefecer um pouco e deliciar-se </a:t>
            </a:r>
          </a:p>
          <a:p>
            <a:r>
              <a:rPr lang="pt-PT" dirty="0"/>
              <a:t>c</a:t>
            </a:r>
            <a:r>
              <a:rPr lang="pt-PT" dirty="0" smtClean="0"/>
              <a:t>om a iguaria.</a:t>
            </a: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707" y="1908699"/>
            <a:ext cx="3101250" cy="174910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963" y="4416941"/>
            <a:ext cx="2956286" cy="166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65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232</Words>
  <Application>Microsoft Office PowerPoint</Application>
  <PresentationFormat>Ecrã Panorâmico</PresentationFormat>
  <Paragraphs>72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10" baseType="lpstr">
      <vt:lpstr>Arial</vt:lpstr>
      <vt:lpstr>Bahnschrift</vt:lpstr>
      <vt:lpstr>Calibri</vt:lpstr>
      <vt:lpstr>Calibri Light</vt:lpstr>
      <vt:lpstr>Trebuchet MS</vt:lpstr>
      <vt:lpstr>Tema do Office</vt:lpstr>
      <vt:lpstr>Desafio ASS 2023/2024 </vt:lpstr>
      <vt:lpstr>Desafio ASS 2023/2024 </vt:lpstr>
      <vt:lpstr>Desafio ASS 2023/2024 </vt:lpstr>
      <vt:lpstr>Desafio ASS 2023/2024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Maria Rosário</cp:lastModifiedBy>
  <cp:revision>6</cp:revision>
  <dcterms:created xsi:type="dcterms:W3CDTF">2023-02-27T10:13:03Z</dcterms:created>
  <dcterms:modified xsi:type="dcterms:W3CDTF">2025-05-25T22:36:30Z</dcterms:modified>
</cp:coreProperties>
</file>