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188" r:id="rId2"/>
    <p:sldId id="1189" r:id="rId3"/>
    <p:sldId id="1191" r:id="rId4"/>
    <p:sldId id="1192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F26165-1E18-4B17-FEFD-848B5CD754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696A831-8CEB-1D43-DC2D-8CEEEBB68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28B36003-54C7-4CFB-634F-DE234CC48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CA8F8E0-DAC0-B0FB-DAF2-F71949569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FC390B-21A3-EB93-E6D7-A4A5F1146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710801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579CC68-62D9-F860-6138-39C47B40C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9148357D-45E0-0CAD-C1E2-278288BF66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C418DB9-19E0-1347-7879-3C9D37962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80E75C0E-B89D-2FAC-CE4A-D63A2747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9336A7F-FCF3-E202-999C-6876E8E1F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41433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E277BC9-FC1D-09E1-CA78-192577155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A330C3F2-FA01-BFD9-5066-1BF1AC178D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36522744-3CE4-D021-4CB8-75536197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3F5B31-2E7E-E1B0-55D8-B5203A4B2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05BEF5-4FEA-145C-8BB9-C1ACFA99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1794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07F01-F726-BA9E-88FA-87CC0513D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9D9774A-BEC0-3CD4-542E-E6BA41A3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833A447-6C80-7E25-B806-6C99E827B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B55647-1526-D447-F03B-94B824C7E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FEC5440-476A-686C-C549-E0D39A9D2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676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190762-CB1F-A95B-6F98-0E8A09F3E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7FF22BBC-ED11-0220-8255-0D64A7D780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DAEC8C2-EB57-D72D-E1B5-1F38495B2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30E16B7-867A-F17F-0A7E-624D25388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E8C1792D-81B0-BC88-8586-1947DCDF8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68398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D7820-8674-57BD-A83C-A96167C82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D280E7E-FD25-442F-61AD-E9C852DC0B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873DAD-2503-3DF1-EF07-B4F4739E8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F7B52DDF-F60D-C5A8-18B2-DCF6514D7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0799CB3-E490-FC7D-3451-57A6101C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97E31EC-AEA0-A6F6-6957-634E849E2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70978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038457-1059-1835-6D9B-A10F64FE3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4FA122B5-5E8E-A83A-2CA1-09103DFDD9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39FF231-0BC4-0845-20CA-741EB21AB0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C53DCFA1-BBE9-1F7B-AE0B-90B3D146EB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90962913-CBC3-F64F-77C1-41121C6DEC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9ACD432B-BDE9-86BF-1A60-2FCC0631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63A76A14-BA5B-6D51-EFA8-6D28AFF10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66A2C3D7-182A-EB6F-5BF5-2320C7C0B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0975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272911-F6EC-74F2-04C6-F4378196E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5C2E833-31EB-D9B8-AA3B-142EEC067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FEF9E0D4-F993-2527-5F20-9258D82D1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744E2744-8233-3840-6350-99A711191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1605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AA213ED2-2B5D-6C11-E1EF-FC3AB2594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4B0276F1-FF58-FA52-E5DE-DCCCD1EAB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460F91B-E5ED-A042-A5D6-50BB8BDE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071705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797CD3-F935-840F-040C-90D4F39BD2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499366F-1E29-634B-05D0-F9821573D6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E3F6556B-6D0B-246C-2859-42B3766FC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B933AB06-42BB-4A12-B31A-8CE7F46B5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09EE807-BF45-3715-526B-1F1206E6F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A983A9FB-4F00-216D-21E1-6D1CCCAF3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1335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36A3C-EAD4-7A47-F7E8-A78B8E0BF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EB8D06B2-5979-5415-30FD-62F754C0D1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95E3C8F-7521-49CC-955D-23044333B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171543B-D629-9D1B-3126-2F81F3D6A7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6FFB1A09-F49F-F24F-C3DA-077F749AB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D3BDB32-204F-9A7D-5D28-2A4AD069E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44794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366B22D4-619A-606A-96AA-F2FE5593F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57B6DD22-9819-6075-6BFA-06300FE6E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CF01BDA5-C48A-9CD0-94FB-BB9ADF90F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1234A-1678-4A81-9E48-B951248B38F4}" type="datetimeFigureOut">
              <a:rPr lang="pt-PT" smtClean="0"/>
              <a:t>28/05/2025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D9311F8-E3AD-E174-1872-A34A5CB876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C44E2B-0BB7-E7CE-38ED-4FBAC31031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A159E-51E7-4FDD-856C-3DA06D01529F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7591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734710"/>
            <a:ext cx="9668654" cy="730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TÍTULO DA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RECEITA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: </a:t>
            </a:r>
            <a:r>
              <a:rPr lang="en-GB" dirty="0" err="1">
                <a:solidFill>
                  <a:prstClr val="black"/>
                </a:solidFill>
                <a:latin typeface="Calibri" panose="020F0502020204030204"/>
              </a:rPr>
              <a:t>Sopa</a:t>
            </a: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 à Portuguesa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https://alimentacaosaudavelesustentavel.abae.pt/desafios-2022-2023/receitas-sustentaveis/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2022/2023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6" y="1589593"/>
            <a:ext cx="9668654" cy="45243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b="1" dirty="0"/>
          </a:p>
          <a:p>
            <a:r>
              <a:rPr lang="pt-PT" b="1" dirty="0"/>
              <a:t>INGREDIENTES:</a:t>
            </a:r>
            <a:endParaRPr lang="pt-PT" dirty="0"/>
          </a:p>
          <a:p>
            <a:r>
              <a:rPr lang="pt-PT" dirty="0"/>
              <a:t>- 2 batatas</a:t>
            </a:r>
          </a:p>
          <a:p>
            <a:r>
              <a:rPr lang="pt-PT" dirty="0"/>
              <a:t>- 1 cebola</a:t>
            </a:r>
          </a:p>
          <a:p>
            <a:r>
              <a:rPr lang="pt-PT" dirty="0"/>
              <a:t>- 1 alho francês</a:t>
            </a:r>
          </a:p>
          <a:p>
            <a:r>
              <a:rPr lang="pt-PT" dirty="0"/>
              <a:t>- 3 cenouras</a:t>
            </a:r>
          </a:p>
          <a:p>
            <a:r>
              <a:rPr lang="pt-PT" dirty="0"/>
              <a:t>- 1 nabo</a:t>
            </a:r>
          </a:p>
          <a:p>
            <a:endParaRPr lang="pt-PT" dirty="0"/>
          </a:p>
          <a:p>
            <a:r>
              <a:rPr lang="pt-PT" b="1" dirty="0"/>
              <a:t>Modo de preparação:</a:t>
            </a:r>
          </a:p>
          <a:p>
            <a:r>
              <a:rPr lang="pt-PT" dirty="0"/>
              <a:t> Lavar bem  os legumes. Cozer tudo e triturar. Depois cortar uma couve </a:t>
            </a:r>
          </a:p>
          <a:p>
            <a:r>
              <a:rPr lang="pt-PT" dirty="0"/>
              <a:t> portuguesa, a cenoura  aos bocadinhos e levar ao lume para cozer.</a:t>
            </a:r>
          </a:p>
          <a:p>
            <a:r>
              <a:rPr lang="pt-PT" dirty="0"/>
              <a:t>Também se pode por feijão encarnado quando se põe a couve a cozer. 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7252CFD-EF36-375B-7C5C-5081CA8043ED}"/>
              </a:ext>
            </a:extLst>
          </p:cNvPr>
          <p:cNvSpPr txBox="1"/>
          <p:nvPr/>
        </p:nvSpPr>
        <p:spPr>
          <a:xfrm>
            <a:off x="7455877" y="2228226"/>
            <a:ext cx="2899372" cy="3693319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algn="ctr"/>
            <a:r>
              <a:rPr lang="pt-PT" dirty="0"/>
              <a:t>FOTO DO PRATO FINALIZADO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endParaRPr lang="pt-PT" dirty="0"/>
          </a:p>
          <a:p>
            <a:endParaRPr lang="pt-PT" dirty="0"/>
          </a:p>
          <a:p>
            <a:pPr algn="ctr"/>
            <a:endParaRPr lang="pt-PT" dirty="0"/>
          </a:p>
          <a:p>
            <a:endParaRPr lang="pt-PT" dirty="0"/>
          </a:p>
        </p:txBody>
      </p:sp>
      <p:pic>
        <p:nvPicPr>
          <p:cNvPr id="1026" name="Picture 2" descr="C:\Users\Professor\Desktop\Prato de sopa finalizad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5453" y="2466818"/>
            <a:ext cx="2640220" cy="304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5560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734710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https://alimentacaosaudavelesustentavel.abae.pt/desafios-2022-2023/receitas-sustentaveis/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2022/2023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1º) Lavar bem  os legumes. 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2º) Cozer tudo e triturar. </a:t>
            </a:r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84B0CC57-991B-C8BB-D0AB-28DF53A53579}"/>
              </a:ext>
            </a:extLst>
          </p:cNvPr>
          <p:cNvSpPr txBox="1"/>
          <p:nvPr/>
        </p:nvSpPr>
        <p:spPr>
          <a:xfrm>
            <a:off x="7629195" y="2200589"/>
            <a:ext cx="2449302" cy="1477328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pt-PT" dirty="0"/>
          </a:p>
          <a:p>
            <a:pPr algn="ctr"/>
            <a:endParaRPr lang="pt-PT" dirty="0"/>
          </a:p>
          <a:p>
            <a:pPr algn="ctr"/>
            <a:r>
              <a:rPr lang="pt-PT" dirty="0"/>
              <a:t>Imagem da preparação</a:t>
            </a:r>
          </a:p>
          <a:p>
            <a:pPr algn="ctr"/>
            <a:endParaRPr lang="pt-PT" dirty="0"/>
          </a:p>
          <a:p>
            <a:pPr algn="ctr"/>
            <a:endParaRPr lang="pt-PT" dirty="0"/>
          </a:p>
        </p:txBody>
      </p:sp>
      <p:pic>
        <p:nvPicPr>
          <p:cNvPr id="2051" name="Picture 3" descr="C:\Users\Professor\Desktop\Lavar bem os legum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5877" y="1946030"/>
            <a:ext cx="2622620" cy="2133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Professor\Desktop\cozer bem os legume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477" y="3493477"/>
            <a:ext cx="2602523" cy="233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455877" y="4243754"/>
            <a:ext cx="27783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       Lavagem dos legumes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6342185" y="5122985"/>
            <a:ext cx="28135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dirty="0"/>
              <a:t>Cozedura da sopa</a:t>
            </a:r>
          </a:p>
        </p:txBody>
      </p:sp>
    </p:spTree>
    <p:extLst>
      <p:ext uri="{BB962C8B-B14F-4D97-AF65-F5344CB8AC3E}">
        <p14:creationId xmlns:p14="http://schemas.microsoft.com/office/powerpoint/2010/main" val="2647357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734710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8F1C0A8-F533-4CC2-B6DC-FE6C7B018641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https://alimentacaosaudavelesustentavel.abae.pt/desafios-2022-2023/receitas-sustentaveis/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2022/2023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772117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3º) Depois cortar uma couve </a:t>
            </a:r>
          </a:p>
          <a:p>
            <a:r>
              <a:rPr lang="pt-PT" dirty="0"/>
              <a:t> portuguesa, a cenoura  aos bocadinhos e levar ao lume para cozer.</a:t>
            </a:r>
          </a:p>
          <a:p>
            <a:endParaRPr lang="pt-PT" dirty="0"/>
          </a:p>
          <a:p>
            <a:endParaRPr lang="pt-PT" dirty="0"/>
          </a:p>
          <a:p>
            <a:r>
              <a:rPr lang="pt-PT" dirty="0"/>
              <a:t>4º) Também se pode por feijão encarnado quando se põe a couve</a:t>
            </a:r>
          </a:p>
          <a:p>
            <a:r>
              <a:rPr lang="pt-PT" dirty="0"/>
              <a:t> a cozer. 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</p:txBody>
      </p:sp>
      <p:pic>
        <p:nvPicPr>
          <p:cNvPr id="3074" name="Picture 2" descr="C:\Users\Professor\Desktop\Cortar a cenoura e os legume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1829766"/>
            <a:ext cx="2426677" cy="2507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7772400" y="4572000"/>
            <a:ext cx="24266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400" dirty="0"/>
              <a:t>Corte da couve portuguesa e da cenoura aos bocadinhos</a:t>
            </a:r>
          </a:p>
        </p:txBody>
      </p:sp>
      <p:pic>
        <p:nvPicPr>
          <p:cNvPr id="3075" name="Picture 3" descr="C:\Users\Professor\Desktop\Feijão e couve a coze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372" y="3751386"/>
            <a:ext cx="1672260" cy="1652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3931372" y="5404338"/>
            <a:ext cx="18012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400" dirty="0"/>
              <a:t>Cozedura da couve  com feijão</a:t>
            </a:r>
          </a:p>
        </p:txBody>
      </p:sp>
    </p:spTree>
    <p:extLst>
      <p:ext uri="{BB962C8B-B14F-4D97-AF65-F5344CB8AC3E}">
        <p14:creationId xmlns:p14="http://schemas.microsoft.com/office/powerpoint/2010/main" val="804118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>
            <a:extLst>
              <a:ext uri="{FF2B5EF4-FFF2-40B4-BE49-F238E27FC236}">
                <a16:creationId xmlns:a16="http://schemas.microsoft.com/office/drawing/2014/main" id="{CAE04E8A-5A88-4967-B267-36721712E141}"/>
              </a:ext>
            </a:extLst>
          </p:cNvPr>
          <p:cNvSpPr/>
          <p:nvPr/>
        </p:nvSpPr>
        <p:spPr>
          <a:xfrm>
            <a:off x="686595" y="1082024"/>
            <a:ext cx="9668654" cy="826675"/>
          </a:xfrm>
          <a:prstGeom prst="rect">
            <a:avLst/>
          </a:prstGeom>
          <a:solidFill>
            <a:schemeClr val="accent6">
              <a:lumMod val="50000"/>
              <a:alpha val="9000"/>
            </a:schemeClr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Calibri" panose="020F0502020204030204"/>
              </a:rPr>
              <a:t>PROCEDIMENTOS: 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ítulo 1">
            <a:extLst>
              <a:ext uri="{FF2B5EF4-FFF2-40B4-BE49-F238E27FC236}">
                <a16:creationId xmlns:a16="http://schemas.microsoft.com/office/drawing/2014/main" id="{D6479300-C9F1-41D4-A7F4-8DCFA053A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465094" cy="6790413"/>
          </a:xfrm>
          <a:solidFill>
            <a:srgbClr val="05764A"/>
          </a:solidFill>
        </p:spPr>
        <p:txBody>
          <a:bodyPr vert="vert270">
            <a:normAutofit fontScale="90000"/>
          </a:bodyPr>
          <a:lstStyle/>
          <a:p>
            <a:pPr algn="ctr"/>
            <a:r>
              <a:rPr lang="en-GB" sz="2800" b="1" dirty="0" err="1">
                <a:solidFill>
                  <a:schemeClr val="bg1"/>
                </a:solidFill>
                <a:latin typeface="Bahnschrift" panose="020B0502040204020203" pitchFamily="34" charset="0"/>
              </a:rPr>
              <a:t>Desafio</a:t>
            </a:r>
            <a:r>
              <a:rPr lang="en-GB" sz="2800" b="1" dirty="0">
                <a:solidFill>
                  <a:schemeClr val="bg1"/>
                </a:solidFill>
                <a:latin typeface="Bahnschrift" panose="020B0502040204020203" pitchFamily="34" charset="0"/>
              </a:rPr>
              <a:t> ASS 2022/2023</a:t>
            </a:r>
            <a:r>
              <a:rPr lang="en-GB" sz="28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3AB369-27A2-457F-B70F-E44A4B29FC27}"/>
              </a:ext>
            </a:extLst>
          </p:cNvPr>
          <p:cNvSpPr txBox="1"/>
          <p:nvPr/>
        </p:nvSpPr>
        <p:spPr>
          <a:xfrm>
            <a:off x="686595" y="26824"/>
            <a:ext cx="9668654" cy="707886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“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Receitas</a:t>
            </a: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 </a:t>
            </a:r>
            <a:r>
              <a:rPr kumimoji="0" lang="en-GB" sz="4000" b="1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Sustentáveis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,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têm</a:t>
            </a:r>
            <a:r>
              <a:rPr lang="en-GB" sz="4000" b="1" dirty="0">
                <a:solidFill>
                  <a:prstClr val="white"/>
                </a:solidFill>
                <a:latin typeface="Bahnschrift" panose="020B0502040204020203" pitchFamily="34" charset="0"/>
              </a:rPr>
              <a:t> </a:t>
            </a:r>
            <a:r>
              <a:rPr lang="en-GB" sz="4000" b="1" dirty="0" err="1">
                <a:solidFill>
                  <a:prstClr val="white"/>
                </a:solidFill>
                <a:latin typeface="Bahnschrift" panose="020B0502040204020203" pitchFamily="34" charset="0"/>
              </a:rPr>
              <a:t>Tradição</a:t>
            </a: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ahnschrift" panose="020B0502040204020203" pitchFamily="34" charset="0"/>
                <a:ea typeface="+mn-ea"/>
                <a:cs typeface="+mn-cs"/>
              </a:rPr>
              <a:t>”</a:t>
            </a:r>
          </a:p>
        </p:txBody>
      </p:sp>
      <p:pic>
        <p:nvPicPr>
          <p:cNvPr id="27" name="Imagem 26">
            <a:extLst>
              <a:ext uri="{FF2B5EF4-FFF2-40B4-BE49-F238E27FC236}">
                <a16:creationId xmlns:a16="http://schemas.microsoft.com/office/drawing/2014/main" id="{CCA72E91-E97C-4950-B6A4-422054BEADE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1" y="67587"/>
            <a:ext cx="437194" cy="433430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8A6911A1-2578-A99F-6FE0-C6CC27FDABB2}"/>
              </a:ext>
            </a:extLst>
          </p:cNvPr>
          <p:cNvSpPr txBox="1"/>
          <p:nvPr/>
        </p:nvSpPr>
        <p:spPr>
          <a:xfrm>
            <a:off x="686595" y="1829766"/>
            <a:ext cx="9668654" cy="424731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6032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endParaRPr lang="pt-PT" dirty="0"/>
          </a:p>
          <a:p>
            <a:r>
              <a:rPr lang="pt-PT" dirty="0"/>
              <a:t>5º) Prato finalizado.</a:t>
            </a:r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pPr marL="285750" indent="-285750">
              <a:buFontTx/>
              <a:buChar char="-"/>
            </a:pPr>
            <a:endParaRPr lang="pt-PT" dirty="0"/>
          </a:p>
          <a:p>
            <a:endParaRPr lang="pt-PT" dirty="0"/>
          </a:p>
          <a:p>
            <a:endParaRPr lang="pt-PT" dirty="0"/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FA163D0-8416-66EA-8951-756333FE6DA5}"/>
              </a:ext>
            </a:extLst>
          </p:cNvPr>
          <p:cNvSpPr txBox="1"/>
          <p:nvPr/>
        </p:nvSpPr>
        <p:spPr>
          <a:xfrm>
            <a:off x="686595" y="6424603"/>
            <a:ext cx="6942600" cy="307777"/>
          </a:xfrm>
          <a:prstGeom prst="rect">
            <a:avLst/>
          </a:prstGeom>
          <a:solidFill>
            <a:srgbClr val="05764A"/>
          </a:solidFill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https://alimentacaosaudavelesustentavel.abae.pt/desafios-2022-2023/receitas-sustentaveis/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ebuchet MS" panose="020B0603020202020204" pitchFamily="34" charset="0"/>
              <a:ea typeface="+mn-ea"/>
              <a:cs typeface="+mn-cs"/>
            </a:endParaRPr>
          </a:p>
        </p:txBody>
      </p:sp>
      <p:pic>
        <p:nvPicPr>
          <p:cNvPr id="10" name="Picture 2" descr="C:\Users\Professor\Desktop\Prato de sopa finalizad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4746" y="2009618"/>
            <a:ext cx="2640220" cy="3046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3974746" y="5193323"/>
            <a:ext cx="2640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       Sopa à Portuguesa</a:t>
            </a:r>
          </a:p>
        </p:txBody>
      </p:sp>
    </p:spTree>
    <p:extLst>
      <p:ext uri="{BB962C8B-B14F-4D97-AF65-F5344CB8AC3E}">
        <p14:creationId xmlns:p14="http://schemas.microsoft.com/office/powerpoint/2010/main" val="2178765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254</Words>
  <Application>Microsoft Office PowerPoint</Application>
  <PresentationFormat>Ecrã Panorâmico</PresentationFormat>
  <Paragraphs>88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Bahnschrift</vt:lpstr>
      <vt:lpstr>Calibri</vt:lpstr>
      <vt:lpstr>Calibri Light</vt:lpstr>
      <vt:lpstr>Trebuchet MS</vt:lpstr>
      <vt:lpstr>Tema do Office</vt:lpstr>
      <vt:lpstr>Desafio ASS 2022/2023 </vt:lpstr>
      <vt:lpstr>Desafio ASS 2022/2023 </vt:lpstr>
      <vt:lpstr>Desafio ASS 2022/2023 </vt:lpstr>
      <vt:lpstr>Desafio ASS 2022/2023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Desafio ASS 2022/2023</dc:title>
  <dc:creator>Office1</dc:creator>
  <cp:lastModifiedBy>Marta Barroca</cp:lastModifiedBy>
  <cp:revision>12</cp:revision>
  <dcterms:created xsi:type="dcterms:W3CDTF">2023-02-27T10:13:03Z</dcterms:created>
  <dcterms:modified xsi:type="dcterms:W3CDTF">2025-05-28T14:00:40Z</dcterms:modified>
</cp:coreProperties>
</file>