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28/05/2025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734710"/>
            <a:ext cx="9668654" cy="730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Sopa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à Portuguesa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6" y="1589593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b="1" dirty="0"/>
          </a:p>
          <a:p>
            <a:r>
              <a:rPr lang="pt-PT" b="1" dirty="0"/>
              <a:t>INGREDIENTES:</a:t>
            </a:r>
            <a:endParaRPr lang="pt-PT" dirty="0"/>
          </a:p>
          <a:p>
            <a:r>
              <a:rPr lang="pt-PT" dirty="0"/>
              <a:t>- 2 batatas</a:t>
            </a:r>
          </a:p>
          <a:p>
            <a:r>
              <a:rPr lang="pt-PT" dirty="0"/>
              <a:t>- 1 cebola</a:t>
            </a:r>
          </a:p>
          <a:p>
            <a:r>
              <a:rPr lang="pt-PT" dirty="0"/>
              <a:t>- 1 alho francês</a:t>
            </a:r>
          </a:p>
          <a:p>
            <a:r>
              <a:rPr lang="pt-PT" dirty="0"/>
              <a:t>- 3 cenouras</a:t>
            </a:r>
          </a:p>
          <a:p>
            <a:r>
              <a:rPr lang="pt-PT" dirty="0"/>
              <a:t>- 1 nabo</a:t>
            </a:r>
          </a:p>
          <a:p>
            <a:endParaRPr lang="pt-PT" dirty="0"/>
          </a:p>
          <a:p>
            <a:r>
              <a:rPr lang="pt-PT" b="1" dirty="0"/>
              <a:t>Modo de preparação:</a:t>
            </a:r>
          </a:p>
          <a:p>
            <a:r>
              <a:rPr lang="pt-PT" dirty="0"/>
              <a:t> Lavar bem  os legumes. Cozer tudo e triturar. Depois cortar uma couve </a:t>
            </a:r>
          </a:p>
          <a:p>
            <a:r>
              <a:rPr lang="pt-PT" dirty="0"/>
              <a:t> portuguesa, a cenoura  aos bocadinhos e levar ao lume para cozer.</a:t>
            </a:r>
          </a:p>
          <a:p>
            <a:r>
              <a:rPr lang="pt-PT" dirty="0"/>
              <a:t>Também se pode por feijão encarnado quando se põe a couve a cozer. 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7455877" y="2228226"/>
            <a:ext cx="2899372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1026" name="Picture 2" descr="C:\Users\Professor\Desktop\Prato de sopa finalizad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453" y="2466818"/>
            <a:ext cx="2640220" cy="304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734710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Lavar bem  os legumes. 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Cozer tudo e triturar. 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2051" name="Picture 3" descr="C:\Users\Professor\Desktop\Lavar bem os legum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877" y="1946030"/>
            <a:ext cx="262262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rofessor\Desktop\cozer bem os legum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77" y="3493477"/>
            <a:ext cx="2602523" cy="233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455877" y="4243754"/>
            <a:ext cx="2778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       Lavagem dos legumes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342185" y="5122985"/>
            <a:ext cx="2813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Cozedura da sopa</a:t>
            </a:r>
          </a:p>
        </p:txBody>
      </p:sp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734710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772117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Depois cortar uma couve </a:t>
            </a:r>
          </a:p>
          <a:p>
            <a:r>
              <a:rPr lang="pt-PT" dirty="0"/>
              <a:t> portuguesa, a cenoura  aos bocadinhos e levar ao lume para cozer.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Também se pode por feijão encarnado quando se põe a couve</a:t>
            </a:r>
          </a:p>
          <a:p>
            <a:r>
              <a:rPr lang="pt-PT" dirty="0"/>
              <a:t> a cozer. 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</p:txBody>
      </p:sp>
      <p:pic>
        <p:nvPicPr>
          <p:cNvPr id="3074" name="Picture 2" descr="C:\Users\Professor\Desktop\Cortar a cenoura e os legum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29766"/>
            <a:ext cx="2426677" cy="250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772400" y="4572000"/>
            <a:ext cx="2426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/>
              <a:t>Corte da couve portuguesa e da cenoura aos bocadinhos</a:t>
            </a:r>
          </a:p>
        </p:txBody>
      </p:sp>
      <p:pic>
        <p:nvPicPr>
          <p:cNvPr id="3075" name="Picture 3" descr="C:\Users\Professor\Desktop\Feijão e couve a coz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372" y="3751386"/>
            <a:ext cx="1672260" cy="165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931372" y="5404338"/>
            <a:ext cx="1801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/>
              <a:t>Cozedura da couve  com feijão</a:t>
            </a:r>
          </a:p>
        </p:txBody>
      </p:sp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Prato finalizado.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10" name="Picture 2" descr="C:\Users\Professor\Desktop\Prato de sopa finalizad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746" y="2009618"/>
            <a:ext cx="2640220" cy="304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974746" y="5193323"/>
            <a:ext cx="264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       Sopa à Portuguesa</a:t>
            </a:r>
          </a:p>
        </p:txBody>
      </p:sp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254</Words>
  <Application>Microsoft Office PowerPoint</Application>
  <PresentationFormat>Ecrã Panorâmico</PresentationFormat>
  <Paragraphs>88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2022/2023 </vt:lpstr>
      <vt:lpstr>Desafio ASS 2022/2023 </vt:lpstr>
      <vt:lpstr>Desafio ASS 2022/2023 </vt:lpstr>
      <vt:lpstr>Desafio ASS 2022/2023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Marta Barroca</cp:lastModifiedBy>
  <cp:revision>12</cp:revision>
  <dcterms:created xsi:type="dcterms:W3CDTF">2023-02-27T10:13:03Z</dcterms:created>
  <dcterms:modified xsi:type="dcterms:W3CDTF">2025-05-28T14:00:40Z</dcterms:modified>
</cp:coreProperties>
</file>