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GASPACHO ALENTEJANO À MODA DO ROMA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1,5L Água gelada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c. sopa de 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3 c. sopa de vinagre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 pepino</a:t>
            </a:r>
          </a:p>
          <a:p>
            <a:pPr marL="285750" indent="-285750">
              <a:buFontTx/>
              <a:buChar char="-"/>
            </a:pPr>
            <a:r>
              <a:rPr lang="pt-PT" dirty="0"/>
              <a:t>400g tomate</a:t>
            </a:r>
          </a:p>
          <a:p>
            <a:pPr marL="285750" indent="-285750">
              <a:buFontTx/>
              <a:buChar char="-"/>
            </a:pPr>
            <a:r>
              <a:rPr lang="pt-PT" dirty="0"/>
              <a:t>4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Orégãos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250g pão alentejano do dia anterior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7FAC15-D611-47FA-9936-3EFE1F1C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63" y="2387484"/>
            <a:ext cx="2419549" cy="32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Tirar a pele aos dentes de alho e esmagar.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Lavar o pepino e tirar grosseiramente a casca. </a:t>
            </a:r>
          </a:p>
          <a:p>
            <a:r>
              <a:rPr lang="pt-PT" dirty="0"/>
              <a:t>Cortar em pequenos quadrados. </a:t>
            </a:r>
          </a:p>
          <a:p>
            <a:r>
              <a:rPr lang="pt-PT" dirty="0"/>
              <a:t>Lavar e descascar o tomate e cortar de igual forma.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30384A-9C6B-47D4-AC08-7948A5646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986" r="20290"/>
          <a:stretch/>
        </p:blipFill>
        <p:spPr>
          <a:xfrm>
            <a:off x="6776515" y="1829766"/>
            <a:ext cx="1478025" cy="25865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D91C0C-2DCB-49AB-AB51-2D3D9B83F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986" r="5434"/>
          <a:stretch/>
        </p:blipFill>
        <p:spPr>
          <a:xfrm>
            <a:off x="8265803" y="3409878"/>
            <a:ext cx="2044930" cy="28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Colocar os alhos, o tomate e o pepino numa tigela e </a:t>
            </a:r>
          </a:p>
          <a:p>
            <a:r>
              <a:rPr lang="pt-PT" dirty="0"/>
              <a:t>temperar com o sal, orégãos, vinagre e azeite.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4º)Adicionar a água gelada.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B2DE47-B233-4736-B33C-FE4F298E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73" y="1829766"/>
            <a:ext cx="1870970" cy="24863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F31B27-9FED-4D0D-A4D3-0C4F7C97A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3091"/>
          <a:stretch/>
        </p:blipFill>
        <p:spPr>
          <a:xfrm>
            <a:off x="8334650" y="4316105"/>
            <a:ext cx="2020599" cy="20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Migar o pão do dia anterior em pequenos pedaços.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Embeber o pão no gaspacho e saborear uma refeição </a:t>
            </a:r>
          </a:p>
          <a:p>
            <a:r>
              <a:rPr lang="pt-PT" dirty="0"/>
              <a:t>em família num dia quente no Alentejo.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501F906-007F-470E-A8C4-8141FDA73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75" y="2256013"/>
            <a:ext cx="2419549" cy="32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234</Words>
  <Application>Microsoft Office PowerPoint</Application>
  <PresentationFormat>Ecrã Panorâmico</PresentationFormat>
  <Paragraphs>82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Celia Nisa</cp:lastModifiedBy>
  <cp:revision>7</cp:revision>
  <dcterms:created xsi:type="dcterms:W3CDTF">2023-02-27T10:13:03Z</dcterms:created>
  <dcterms:modified xsi:type="dcterms:W3CDTF">2025-05-30T14:11:40Z</dcterms:modified>
</cp:coreProperties>
</file>