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84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26/05/25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pt-PT" b="1" dirty="0">
                <a:solidFill>
                  <a:schemeClr val="tx1"/>
                </a:solidFill>
              </a:rPr>
              <a:t>Salada morna de quinoa com frango e legumes</a:t>
            </a:r>
            <a:endParaRPr lang="pt-PT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4935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r>
              <a:rPr lang="pt-PT" sz="1600" dirty="0"/>
              <a:t>• 1/2 chávena de </a:t>
            </a:r>
            <a:r>
              <a:rPr lang="pt-PT" sz="1600" b="1" dirty="0"/>
              <a:t>quinoa</a:t>
            </a:r>
            <a:endParaRPr lang="pt-PT" sz="1600" dirty="0"/>
          </a:p>
          <a:p>
            <a:r>
              <a:rPr lang="pt-PT" sz="1600" dirty="0"/>
              <a:t>• 1 peito de </a:t>
            </a:r>
            <a:r>
              <a:rPr lang="pt-PT" sz="1600" b="1" dirty="0"/>
              <a:t>frango grelhado</a:t>
            </a:r>
            <a:r>
              <a:rPr lang="pt-PT" sz="1600" dirty="0"/>
              <a:t> (ou desfiado)</a:t>
            </a:r>
          </a:p>
          <a:p>
            <a:r>
              <a:rPr lang="pt-PT" sz="1600" dirty="0"/>
              <a:t>• 1/2 </a:t>
            </a:r>
            <a:r>
              <a:rPr lang="pt-PT" sz="1600" b="1" dirty="0"/>
              <a:t>curgete</a:t>
            </a:r>
            <a:r>
              <a:rPr lang="pt-PT" sz="1600" dirty="0"/>
              <a:t> em rodelas</a:t>
            </a:r>
          </a:p>
          <a:p>
            <a:r>
              <a:rPr lang="pt-PT" sz="1600" dirty="0"/>
              <a:t>• 1/2 </a:t>
            </a:r>
            <a:r>
              <a:rPr lang="pt-PT" sz="1600" b="1" dirty="0"/>
              <a:t>cenoura</a:t>
            </a:r>
            <a:r>
              <a:rPr lang="pt-PT" sz="1600" dirty="0"/>
              <a:t> ralada</a:t>
            </a:r>
          </a:p>
          <a:p>
            <a:r>
              <a:rPr lang="pt-PT" sz="1600" dirty="0"/>
              <a:t>• 1/4 de </a:t>
            </a:r>
            <a:r>
              <a:rPr lang="pt-PT" sz="1600" b="1" dirty="0"/>
              <a:t>pimento vermelho</a:t>
            </a:r>
            <a:r>
              <a:rPr lang="pt-PT" sz="1600" dirty="0"/>
              <a:t> em tiras</a:t>
            </a:r>
          </a:p>
          <a:p>
            <a:r>
              <a:rPr lang="pt-PT" sz="1600" dirty="0"/>
              <a:t>• 1 colher de sopa de </a:t>
            </a:r>
            <a:r>
              <a:rPr lang="pt-PT" sz="1600" b="1" dirty="0"/>
              <a:t>azeite</a:t>
            </a:r>
            <a:endParaRPr lang="pt-PT" sz="1600" dirty="0"/>
          </a:p>
          <a:p>
            <a:r>
              <a:rPr lang="pt-PT" sz="1600" dirty="0"/>
              <a:t>• Sumo de </a:t>
            </a:r>
            <a:r>
              <a:rPr lang="pt-PT" sz="1600" b="1" dirty="0"/>
              <a:t>meio limão</a:t>
            </a:r>
            <a:endParaRPr lang="pt-PT" sz="1600" dirty="0"/>
          </a:p>
          <a:p>
            <a:r>
              <a:rPr lang="pt-PT" sz="1600" dirty="0"/>
              <a:t>• Sal, pimenta e ervas a gosto (tomilho, orégãos)</a:t>
            </a:r>
          </a:p>
          <a:p>
            <a:r>
              <a:rPr lang="pt-PT" sz="1600" dirty="0"/>
              <a:t>• 2 colheres de sopa de </a:t>
            </a:r>
            <a:r>
              <a:rPr lang="pt-PT" sz="1600" b="1" dirty="0"/>
              <a:t>iogurte natural sem açúcar</a:t>
            </a:r>
            <a:endParaRPr lang="pt-PT" sz="1600" dirty="0"/>
          </a:p>
          <a:p>
            <a:r>
              <a:rPr lang="pt-PT" sz="1600" dirty="0"/>
              <a:t>• 1 dente de </a:t>
            </a:r>
            <a:r>
              <a:rPr lang="pt-PT" sz="1600" b="1" dirty="0"/>
              <a:t>alho picado</a:t>
            </a:r>
            <a:endParaRPr lang="pt-PT" sz="1600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A1A6990-0B78-08FF-9E6F-C4A999973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464" y="2423780"/>
            <a:ext cx="30099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b="1" dirty="0"/>
              <a:t>Cozinhar a quinoa:</a:t>
            </a:r>
            <a:r>
              <a:rPr lang="pt-PT" dirty="0"/>
              <a:t> Lava bem a quinoa em água corrente. </a:t>
            </a:r>
          </a:p>
          <a:p>
            <a:r>
              <a:rPr lang="pt-PT" dirty="0"/>
              <a:t>Cozinha em 1 chávena de água com uma pitada de sal por cerca </a:t>
            </a:r>
          </a:p>
          <a:p>
            <a:r>
              <a:rPr lang="pt-PT" dirty="0"/>
              <a:t>de 12 minutos. Escorre e reserva.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</a:t>
            </a:r>
            <a:r>
              <a:rPr lang="pt-PT" b="1" dirty="0"/>
              <a:t>Grelhar o frango:</a:t>
            </a:r>
            <a:r>
              <a:rPr lang="pt-PT" dirty="0"/>
              <a:t> Tempera o peito de frango com limão, sal, </a:t>
            </a:r>
          </a:p>
          <a:p>
            <a:r>
              <a:rPr lang="pt-PT" dirty="0"/>
              <a:t>pimenta e ervas. </a:t>
            </a:r>
          </a:p>
          <a:p>
            <a:r>
              <a:rPr lang="pt-PT" dirty="0"/>
              <a:t>Grelha até ficar dourado e cozinha por dentro. </a:t>
            </a:r>
          </a:p>
          <a:p>
            <a:r>
              <a:rPr lang="pt-PT" dirty="0"/>
              <a:t>Deixa arrefecer e corta em tiras ou desfia.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2052" name="Picture 4" descr="Quinoa | Como Cozinhar Quinoa - Cozinha Técnica">
            <a:extLst>
              <a:ext uri="{FF2B5EF4-FFF2-40B4-BE49-F238E27FC236}">
                <a16:creationId xmlns:a16="http://schemas.microsoft.com/office/drawing/2014/main" id="{3C1C19F3-4834-3547-9FE2-1F9712CBA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195" y="2032044"/>
            <a:ext cx="2115091" cy="140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relhado | Saúde, receitas e curiosidades...">
            <a:extLst>
              <a:ext uri="{FF2B5EF4-FFF2-40B4-BE49-F238E27FC236}">
                <a16:creationId xmlns:a16="http://schemas.microsoft.com/office/drawing/2014/main" id="{16BFB60B-94CE-A4E9-88D0-469D43695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194" y="3871376"/>
            <a:ext cx="2115091" cy="167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2011033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b="1" dirty="0"/>
              <a:t>Saltear os legumes:</a:t>
            </a:r>
            <a:r>
              <a:rPr lang="pt-PT" dirty="0"/>
              <a:t> Numa frigideira, aquece o azeite e salteia o alho, </a:t>
            </a:r>
          </a:p>
          <a:p>
            <a:r>
              <a:rPr lang="pt-PT" dirty="0"/>
              <a:t>a curgete, a cenoura e o pimento durante 5 minutos, </a:t>
            </a:r>
          </a:p>
          <a:p>
            <a:r>
              <a:rPr lang="pt-PT" dirty="0"/>
              <a:t>até ficarem tenros mas crocantes.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</a:t>
            </a:r>
            <a:r>
              <a:rPr lang="pt-PT" b="1" dirty="0"/>
              <a:t>Preparar o molho de iogurte:</a:t>
            </a:r>
            <a:r>
              <a:rPr lang="pt-PT" dirty="0"/>
              <a:t> Mistura o iogurte com limão, </a:t>
            </a:r>
          </a:p>
          <a:p>
            <a:r>
              <a:rPr lang="pt-PT" dirty="0"/>
              <a:t>uma pitada de sal e ervas a gosto. </a:t>
            </a:r>
          </a:p>
          <a:p>
            <a:r>
              <a:rPr lang="pt-PT" dirty="0"/>
              <a:t>Reserva no frio (leva em recipiente à parte na marmita).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</p:txBody>
      </p:sp>
      <p:pic>
        <p:nvPicPr>
          <p:cNvPr id="3084" name="Picture 12" descr="Molho de iogurte em 5 minutos | Food From Portugal">
            <a:extLst>
              <a:ext uri="{FF2B5EF4-FFF2-40B4-BE49-F238E27FC236}">
                <a16:creationId xmlns:a16="http://schemas.microsoft.com/office/drawing/2014/main" id="{A5A56826-EC3E-E592-501E-20F747E64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978" y="4136066"/>
            <a:ext cx="1142228" cy="12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 descr="Uma imagem com prato, comida, curgete, Cozinha&#10;&#10;Os conteúdos gerados por IA podem estar incorretos.">
            <a:extLst>
              <a:ext uri="{FF2B5EF4-FFF2-40B4-BE49-F238E27FC236}">
                <a16:creationId xmlns:a16="http://schemas.microsoft.com/office/drawing/2014/main" id="{CD20EFD7-3CE0-65B8-C3F2-283CBC27E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663" y="2336796"/>
            <a:ext cx="173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7"/>
            <a:ext cx="9500393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b="1" dirty="0"/>
              <a:t>Montar a salada:</a:t>
            </a:r>
            <a:r>
              <a:rPr lang="pt-PT" dirty="0"/>
              <a:t> Mistura a quinoa, o frango e os legumes salteados. </a:t>
            </a:r>
          </a:p>
          <a:p>
            <a:r>
              <a:rPr lang="pt-PT" dirty="0"/>
              <a:t>Ajusta os temperos (limão, azeite ou ervas frescas).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</a:t>
            </a:r>
            <a:r>
              <a:rPr lang="pt-PT" b="1" dirty="0"/>
              <a:t>Armazenar e transportar:</a:t>
            </a:r>
            <a:r>
              <a:rPr lang="pt-PT" dirty="0"/>
              <a:t> Coloca a salada num recipiente hermético </a:t>
            </a:r>
          </a:p>
          <a:p>
            <a:r>
              <a:rPr lang="pt-PT" dirty="0"/>
              <a:t>e leva o molho à parte. Pode ser consumida morna ou fria.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agem 5" descr="Uma imagem com comida, prato, Cozinha, arroz&#10;&#10;Os conteúdos gerados por IA podem estar incorretos.">
            <a:extLst>
              <a:ext uri="{FF2B5EF4-FFF2-40B4-BE49-F238E27FC236}">
                <a16:creationId xmlns:a16="http://schemas.microsoft.com/office/drawing/2014/main" id="{FDD15D6A-5F3D-18A5-4AFB-AEF66C324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501" y="2851150"/>
            <a:ext cx="173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369</Words>
  <Application>Microsoft Macintosh PowerPoint</Application>
  <PresentationFormat>Ecrã Panorâmico</PresentationFormat>
  <Paragraphs>74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2023/2024 </vt:lpstr>
      <vt:lpstr>Desafio ASS 2023/2024 </vt:lpstr>
      <vt:lpstr>Desafio ASS 2023/2024 </vt:lpstr>
      <vt:lpstr>Desafio ASS 2023/2024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Sara Cruz</cp:lastModifiedBy>
  <cp:revision>4</cp:revision>
  <dcterms:created xsi:type="dcterms:W3CDTF">2023-02-27T10:13:03Z</dcterms:created>
  <dcterms:modified xsi:type="dcterms:W3CDTF">2025-05-26T22:26:01Z</dcterms:modified>
</cp:coreProperties>
</file>