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88" r:id="rId2"/>
    <p:sldId id="1189" r:id="rId3"/>
    <p:sldId id="1191" r:id="rId4"/>
    <p:sldId id="1192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84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26165-1E18-4B17-FEFD-848B5CD75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96A831-8CEB-1D43-DC2D-8CEEEBB68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8B36003-54C7-4CFB-634F-DE234CC4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CA8F8E0-DAC0-B0FB-DAF2-F7194956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FC390B-21A3-EB93-E6D7-A4A5F114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08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9CC68-62D9-F860-6138-39C47B40C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148357D-45E0-0CAD-C1E2-278288BF6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C418DB9-19E0-1347-7879-3C9D3796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0E75C0E-B89D-2FAC-CE4A-D63A2747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336A7F-FCF3-E202-999C-6876E8E1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43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277BC9-FC1D-09E1-CA78-192577155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330C3F2-FA01-BFD9-5066-1BF1AC178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6522744-3CE4-D021-4CB8-75536197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3F5B31-2E7E-E1B0-55D8-B5203A4B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B05BEF5-4FEA-145C-8BB9-C1ACFA99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794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07F01-F726-BA9E-88FA-87CC0513D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9D9774A-BEC0-3CD4-542E-E6BA41A3C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833A447-6C80-7E25-B806-6C99E827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AB55647-1526-D447-F03B-94B824C7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FEC5440-476A-686C-C549-E0D39A9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76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90762-CB1F-A95B-6F98-0E8A09F3E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FF22BBC-ED11-0220-8255-0D64A7D78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DAEC8C2-EB57-D72D-E1B5-1F38495B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30E16B7-867A-F17F-0A7E-624D2538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8C1792D-81B0-BC88-8586-1947DCDF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839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D7820-8674-57BD-A83C-A96167C82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D280E7E-FD25-442F-61AD-E9C852DC0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873DAD-2503-3DF1-EF07-B4F4739E8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7B52DDF-F60D-C5A8-18B2-DCF6514D7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0799CB3-E490-FC7D-3451-57A6101C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97E31EC-AEA0-A6F6-6957-634E849E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09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38457-1059-1835-6D9B-A10F64FE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FA122B5-5E8E-A83A-2CA1-09103DFDD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9FF231-0BC4-0845-20CA-741EB21AB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53DCFA1-BBE9-1F7B-AE0B-90B3D146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0962913-CBC3-F64F-77C1-41121C6DE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ACD432B-BDE9-86BF-1A60-2FCC0631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63A76A14-BA5B-6D51-EFA8-6D28AFF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6A2C3D7-182A-EB6F-5BF5-2320C7C0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097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72911-F6EC-74F2-04C6-F4378196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5C2E833-31EB-D9B8-AA3B-142EEC06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EF9E0D4-F993-2527-5F20-9258D82D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44E2744-8233-3840-6350-99A71119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160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AA213ED2-2B5D-6C11-E1EF-FC3AB259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B0276F1-FF58-FA52-E5DE-DCCCD1EA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460F91B-E5ED-A042-A5D6-50BB8BDE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170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97CD3-F935-840F-040C-90D4F39B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499366F-1E29-634B-05D0-F9821573D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3F6556B-6D0B-246C-2859-42B3766FC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933AB06-42BB-4A12-B31A-8CE7F46B5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09EE807-BF45-3715-526B-1F1206E6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983A9FB-4F00-216D-21E1-6D1CCCAF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13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36A3C-EAD4-7A47-F7E8-A78B8E0BF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B8D06B2-5979-5415-30FD-62F754C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95E3C8F-7521-49CC-955D-23044333B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171543B-D629-9D1B-3126-2F81F3D6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FFB1A09-F49F-F24F-C3DA-077F749A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D3BDB32-204F-9A7D-5D28-2A4AD069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79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66B22D4-619A-606A-96AA-F2FE5593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7B6DD22-9819-6075-6BFA-06300FE6E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F01BDA5-C48A-9CD0-94FB-BB9ADF90F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234A-1678-4A81-9E48-B951248B38F4}" type="datetimeFigureOut">
              <a:rPr lang="pt-PT" smtClean="0"/>
              <a:t>26/05/25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D9311F8-E3AD-E174-1872-A34A5CB87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C44E2B-0BB7-E7CE-38ED-4FBAC3103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759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TÍTULO DA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RECEITA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: </a:t>
            </a:r>
            <a:r>
              <a:rPr lang="pt-PT" b="1" dirty="0">
                <a:solidFill>
                  <a:schemeClr val="tx1"/>
                </a:solidFill>
              </a:rPr>
              <a:t>Salada morna de quinoa com frango e legumes</a:t>
            </a:r>
            <a:endParaRPr lang="pt-PT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4935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INGREDIENTES:</a:t>
            </a:r>
          </a:p>
          <a:p>
            <a:endParaRPr lang="pt-PT" dirty="0"/>
          </a:p>
          <a:p>
            <a:r>
              <a:rPr lang="pt-PT" sz="1600" dirty="0"/>
              <a:t>• 1/2 chávena de </a:t>
            </a:r>
            <a:r>
              <a:rPr lang="pt-PT" sz="1600" b="1" dirty="0"/>
              <a:t>quinoa</a:t>
            </a:r>
            <a:endParaRPr lang="pt-PT" sz="1600" dirty="0"/>
          </a:p>
          <a:p>
            <a:r>
              <a:rPr lang="pt-PT" sz="1600" dirty="0"/>
              <a:t>• 1 peito de </a:t>
            </a:r>
            <a:r>
              <a:rPr lang="pt-PT" sz="1600" b="1" dirty="0"/>
              <a:t>frango grelhado</a:t>
            </a:r>
            <a:r>
              <a:rPr lang="pt-PT" sz="1600" dirty="0"/>
              <a:t> (ou desfiado)</a:t>
            </a:r>
          </a:p>
          <a:p>
            <a:r>
              <a:rPr lang="pt-PT" sz="1600" dirty="0"/>
              <a:t>• 1/2 </a:t>
            </a:r>
            <a:r>
              <a:rPr lang="pt-PT" sz="1600" b="1" dirty="0"/>
              <a:t>curgete</a:t>
            </a:r>
            <a:r>
              <a:rPr lang="pt-PT" sz="1600" dirty="0"/>
              <a:t> em rodelas</a:t>
            </a:r>
          </a:p>
          <a:p>
            <a:r>
              <a:rPr lang="pt-PT" sz="1600" dirty="0"/>
              <a:t>• 1/2 </a:t>
            </a:r>
            <a:r>
              <a:rPr lang="pt-PT" sz="1600" b="1" dirty="0"/>
              <a:t>cenoura</a:t>
            </a:r>
            <a:r>
              <a:rPr lang="pt-PT" sz="1600" dirty="0"/>
              <a:t> ralada</a:t>
            </a:r>
          </a:p>
          <a:p>
            <a:r>
              <a:rPr lang="pt-PT" sz="1600" dirty="0"/>
              <a:t>• 1/4 de </a:t>
            </a:r>
            <a:r>
              <a:rPr lang="pt-PT" sz="1600" b="1" dirty="0"/>
              <a:t>pimento vermelho</a:t>
            </a:r>
            <a:r>
              <a:rPr lang="pt-PT" sz="1600" dirty="0"/>
              <a:t> em tiras</a:t>
            </a:r>
          </a:p>
          <a:p>
            <a:r>
              <a:rPr lang="pt-PT" sz="1600" dirty="0"/>
              <a:t>• 1 colher de sopa de </a:t>
            </a:r>
            <a:r>
              <a:rPr lang="pt-PT" sz="1600" b="1" dirty="0"/>
              <a:t>azeite</a:t>
            </a:r>
            <a:endParaRPr lang="pt-PT" sz="1600" dirty="0"/>
          </a:p>
          <a:p>
            <a:r>
              <a:rPr lang="pt-PT" sz="1600" dirty="0"/>
              <a:t>• Sumo de </a:t>
            </a:r>
            <a:r>
              <a:rPr lang="pt-PT" sz="1600" b="1" dirty="0"/>
              <a:t>meio limão</a:t>
            </a:r>
            <a:endParaRPr lang="pt-PT" sz="1600" dirty="0"/>
          </a:p>
          <a:p>
            <a:r>
              <a:rPr lang="pt-PT" sz="1600" dirty="0"/>
              <a:t>• Sal, pimenta e ervas a gosto (tomilho, orégãos)</a:t>
            </a:r>
          </a:p>
          <a:p>
            <a:r>
              <a:rPr lang="pt-PT" sz="1600" dirty="0"/>
              <a:t>• 2 colheres de sopa de </a:t>
            </a:r>
            <a:r>
              <a:rPr lang="pt-PT" sz="1600" b="1" dirty="0"/>
              <a:t>iogurte natural sem açúcar</a:t>
            </a:r>
            <a:endParaRPr lang="pt-PT" sz="1600" dirty="0"/>
          </a:p>
          <a:p>
            <a:r>
              <a:rPr lang="pt-PT" sz="1600" dirty="0"/>
              <a:t>• 1 dente de </a:t>
            </a:r>
            <a:r>
              <a:rPr lang="pt-PT" sz="1600" b="1" dirty="0"/>
              <a:t>alho picado</a:t>
            </a:r>
            <a:endParaRPr lang="pt-PT" sz="1600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6A1A6990-0B78-08FF-9E6F-C4A999973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464" y="2423780"/>
            <a:ext cx="30099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56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1º) </a:t>
            </a:r>
            <a:r>
              <a:rPr lang="pt-PT" b="1" dirty="0"/>
              <a:t>Cozinhar a quinoa:</a:t>
            </a:r>
            <a:r>
              <a:rPr lang="pt-PT" dirty="0"/>
              <a:t> Lava bem a quinoa em água corrente. </a:t>
            </a:r>
          </a:p>
          <a:p>
            <a:r>
              <a:rPr lang="pt-PT" dirty="0"/>
              <a:t>Cozinha em 1 chávena de água com uma pitada de sal por cerca </a:t>
            </a:r>
          </a:p>
          <a:p>
            <a:r>
              <a:rPr lang="pt-PT" dirty="0"/>
              <a:t>de 12 minutos. Escorre e reserva.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2º) </a:t>
            </a:r>
            <a:r>
              <a:rPr lang="pt-PT" b="1" dirty="0"/>
              <a:t>Grelhar o frango:</a:t>
            </a:r>
            <a:r>
              <a:rPr lang="pt-PT" dirty="0"/>
              <a:t> Tempera o peito de frango com limão, sal, </a:t>
            </a:r>
          </a:p>
          <a:p>
            <a:r>
              <a:rPr lang="pt-PT" dirty="0"/>
              <a:t>pimenta e ervas. </a:t>
            </a:r>
          </a:p>
          <a:p>
            <a:r>
              <a:rPr lang="pt-PT" dirty="0"/>
              <a:t>Grelha até ficar dourado e cozinha por dentro. </a:t>
            </a:r>
          </a:p>
          <a:p>
            <a:r>
              <a:rPr lang="pt-PT" dirty="0"/>
              <a:t>Deixa arrefecer e corta em tiras ou desfia.</a:t>
            </a:r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2052" name="Picture 4" descr="Quinoa | Como Cozinhar Quinoa - Cozinha Técnica">
            <a:extLst>
              <a:ext uri="{FF2B5EF4-FFF2-40B4-BE49-F238E27FC236}">
                <a16:creationId xmlns:a16="http://schemas.microsoft.com/office/drawing/2014/main" id="{3C1C19F3-4834-3547-9FE2-1F9712CBA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195" y="2032044"/>
            <a:ext cx="2115091" cy="140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relhado | Saúde, receitas e curiosidades...">
            <a:extLst>
              <a:ext uri="{FF2B5EF4-FFF2-40B4-BE49-F238E27FC236}">
                <a16:creationId xmlns:a16="http://schemas.microsoft.com/office/drawing/2014/main" id="{16BFB60B-94CE-A4E9-88D0-469D43695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194" y="3871376"/>
            <a:ext cx="2115091" cy="1678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35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2011033"/>
            <a:ext cx="9668654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3º) </a:t>
            </a:r>
            <a:r>
              <a:rPr lang="pt-PT" b="1" dirty="0"/>
              <a:t>Saltear os legumes:</a:t>
            </a:r>
            <a:r>
              <a:rPr lang="pt-PT" dirty="0"/>
              <a:t> Numa frigideira, aquece o azeite e salteia o alho, </a:t>
            </a:r>
          </a:p>
          <a:p>
            <a:r>
              <a:rPr lang="pt-PT" dirty="0"/>
              <a:t>a curgete, a cenoura e o pimento durante 5 minutos, </a:t>
            </a:r>
          </a:p>
          <a:p>
            <a:r>
              <a:rPr lang="pt-PT" dirty="0"/>
              <a:t>até ficarem tenros mas crocantes.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4º) </a:t>
            </a:r>
            <a:r>
              <a:rPr lang="pt-PT" b="1" dirty="0"/>
              <a:t>Preparar o molho de iogurte:</a:t>
            </a:r>
            <a:r>
              <a:rPr lang="pt-PT" dirty="0"/>
              <a:t> Mistura o iogurte com limão, </a:t>
            </a:r>
          </a:p>
          <a:p>
            <a:r>
              <a:rPr lang="pt-PT" dirty="0"/>
              <a:t>uma pitada de sal e ervas a gosto. </a:t>
            </a:r>
          </a:p>
          <a:p>
            <a:r>
              <a:rPr lang="pt-PT" dirty="0"/>
              <a:t>Reserva no frio (leva em recipiente à parte na marmita).</a:t>
            </a:r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</p:txBody>
      </p:sp>
      <p:pic>
        <p:nvPicPr>
          <p:cNvPr id="3084" name="Picture 12" descr="Molho de iogurte em 5 minutos | Food From Portugal">
            <a:extLst>
              <a:ext uri="{FF2B5EF4-FFF2-40B4-BE49-F238E27FC236}">
                <a16:creationId xmlns:a16="http://schemas.microsoft.com/office/drawing/2014/main" id="{A5A56826-EC3E-E592-501E-20F747E64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978" y="4136066"/>
            <a:ext cx="1142228" cy="127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 descr="Uma imagem com prato, comida, curgete, Cozinha&#10;&#10;Os conteúdos gerados por IA podem estar incorretos.">
            <a:extLst>
              <a:ext uri="{FF2B5EF4-FFF2-40B4-BE49-F238E27FC236}">
                <a16:creationId xmlns:a16="http://schemas.microsoft.com/office/drawing/2014/main" id="{CD20EFD7-3CE0-65B8-C3F2-283CBC27E1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663" y="2336796"/>
            <a:ext cx="173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1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7"/>
            <a:ext cx="9500393" cy="50783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5º) </a:t>
            </a:r>
            <a:r>
              <a:rPr lang="pt-PT" b="1" dirty="0"/>
              <a:t>Montar a salada:</a:t>
            </a:r>
            <a:r>
              <a:rPr lang="pt-PT" dirty="0"/>
              <a:t> Mistura a quinoa, o frango e os legumes salteados. </a:t>
            </a:r>
          </a:p>
          <a:p>
            <a:r>
              <a:rPr lang="pt-PT" dirty="0"/>
              <a:t>Ajusta os temperos (limão, azeite ou ervas frescas).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6º) </a:t>
            </a:r>
            <a:r>
              <a:rPr lang="pt-PT" b="1" dirty="0"/>
              <a:t>Armazenar e transportar:</a:t>
            </a:r>
            <a:r>
              <a:rPr lang="pt-PT" dirty="0"/>
              <a:t> Coloca a salada num recipiente hermético </a:t>
            </a:r>
          </a:p>
          <a:p>
            <a:r>
              <a:rPr lang="pt-PT" dirty="0"/>
              <a:t>e leva o molho à parte. Pode ser consumida morna ou fria.</a:t>
            </a:r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FA163D0-8416-66EA-8951-756333FE6DA5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6" name="Imagem 5" descr="Uma imagem com comida, prato, Cozinha, arroz&#10;&#10;Os conteúdos gerados por IA podem estar incorretos.">
            <a:extLst>
              <a:ext uri="{FF2B5EF4-FFF2-40B4-BE49-F238E27FC236}">
                <a16:creationId xmlns:a16="http://schemas.microsoft.com/office/drawing/2014/main" id="{FDD15D6A-5F3D-18A5-4AFB-AEF66C3248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501" y="2851150"/>
            <a:ext cx="173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6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369</Words>
  <Application>Microsoft Macintosh PowerPoint</Application>
  <PresentationFormat>Ecrã Panorâmico</PresentationFormat>
  <Paragraphs>74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Calibri</vt:lpstr>
      <vt:lpstr>Calibri Light</vt:lpstr>
      <vt:lpstr>Trebuchet MS</vt:lpstr>
      <vt:lpstr>Tema do Office</vt:lpstr>
      <vt:lpstr>Desafio ASS 2023/2024 </vt:lpstr>
      <vt:lpstr>Desafio ASS 2023/2024 </vt:lpstr>
      <vt:lpstr>Desafio ASS 2023/2024 </vt:lpstr>
      <vt:lpstr>Desafio ASS 2023/2024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ASS 2022/2023</dc:title>
  <dc:creator>Office1</dc:creator>
  <cp:lastModifiedBy>Sara Cruz</cp:lastModifiedBy>
  <cp:revision>4</cp:revision>
  <dcterms:created xsi:type="dcterms:W3CDTF">2023-02-27T10:13:03Z</dcterms:created>
  <dcterms:modified xsi:type="dcterms:W3CDTF">2025-05-26T22:26:01Z</dcterms:modified>
</cp:coreProperties>
</file>