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39" autoAdjust="0"/>
  </p:normalViewPr>
  <p:slideViewPr>
    <p:cSldViewPr snapToGrid="0">
      <p:cViewPr varScale="1">
        <p:scale>
          <a:sx n="71" d="100"/>
          <a:sy n="71" d="100"/>
        </p:scale>
        <p:origin x="11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11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98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96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912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6932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090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327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729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556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0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328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272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228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4337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93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153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036BC-8EEC-4E7E-BC1C-F228E4F4B17D}" type="datetimeFigureOut">
              <a:rPr lang="pt-PT" smtClean="0"/>
              <a:t>02/06/2025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4B1065-C7AC-459C-9A3C-2FEE28EEFF6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871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139020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01509-EDB7-7664-7B4B-B9DCFC276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Receita Tradicional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19BF5F-FA6F-2CDF-ED33-5F2F72A19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Folar de Páscoa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4E25BB-BA3D-972A-E115-BDEC16D6D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987256">
            <a:off x="5000419" y="603558"/>
            <a:ext cx="2951225" cy="22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F1036-EAC4-3357-532B-2A5FA7059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Ingredientes do Folar: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16FE610-1400-C571-81F2-892C01D5A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02" y="2160588"/>
            <a:ext cx="5155033" cy="3881437"/>
          </a:xfrm>
        </p:spPr>
      </p:pic>
    </p:spTree>
    <p:extLst>
      <p:ext uri="{BB962C8B-B14F-4D97-AF65-F5344CB8AC3E}">
        <p14:creationId xmlns:p14="http://schemas.microsoft.com/office/powerpoint/2010/main" val="426632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B8877-6C76-6767-952F-09191644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Receita do Folar de Páscoa: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D37A11E7-7270-CFB8-5E47-40BEEB756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268">
            <a:off x="8182347" y="2257187"/>
            <a:ext cx="2183308" cy="388143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9AAA8F0-124A-42A7-4AA3-AAAC864A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1" y="1993186"/>
            <a:ext cx="4086878" cy="40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929FA-8176-6E13-73DD-4BC41B36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Entrevista à Avó Leontina</a:t>
            </a:r>
          </a:p>
        </p:txBody>
      </p:sp>
      <p:pic>
        <p:nvPicPr>
          <p:cNvPr id="5" name="Vídeo WhatsApp 2025-05-22 às 10.28.20_c83d3458 (2)">
            <a:hlinkClick r:id="" action="ppaction://media"/>
            <a:extLst>
              <a:ext uri="{FF2B5EF4-FFF2-40B4-BE49-F238E27FC236}">
                <a16:creationId xmlns:a16="http://schemas.microsoft.com/office/drawing/2014/main" id="{62C97064-7A49-A326-3430-2B7F54A639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525" y="2160588"/>
            <a:ext cx="6886575" cy="3881437"/>
          </a:xfrm>
        </p:spPr>
      </p:pic>
    </p:spTree>
    <p:extLst>
      <p:ext uri="{BB962C8B-B14F-4D97-AF65-F5344CB8AC3E}">
        <p14:creationId xmlns:p14="http://schemas.microsoft.com/office/powerpoint/2010/main" val="30833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4AFCE-8DC0-FEB8-25EB-A57A6426B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600" dirty="0"/>
              <a:t>A Avó Leontina veio à escola e….</a:t>
            </a:r>
            <a:br>
              <a:rPr lang="pt-PT" sz="3600" dirty="0"/>
            </a:br>
            <a:r>
              <a:rPr lang="pt-PT" sz="3600" dirty="0"/>
              <a:t>Explicou os procedimentos da receita tradicional… </a:t>
            </a:r>
            <a:br>
              <a:rPr lang="pt-PT" sz="3600" dirty="0"/>
            </a:br>
            <a:r>
              <a:rPr lang="pt-PT" sz="3600" dirty="0"/>
              <a:t>e as crianças degustaram….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1B0575E-607C-373A-380C-279BEA4C9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285186"/>
            <a:ext cx="2948155" cy="221111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44EFC7-CFBD-3A82-B80A-35BE6D43F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412">
            <a:off x="8930679" y="2079082"/>
            <a:ext cx="2375210" cy="31669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939A17-C3B3-D2AD-6DAD-EF8A7C393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4467">
            <a:off x="4585695" y="3511901"/>
            <a:ext cx="3550599" cy="26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3701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77585-598D-9699-EB76-7D98E25C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Trabalho Elaborado por: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8750D3E-1028-3824-CF8D-ABF22F2D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Jardim de Infância número 1 de Alhos Vedros:  Educadora Ana Parro</a:t>
            </a:r>
          </a:p>
          <a:p>
            <a:r>
              <a:rPr lang="pt-PT" dirty="0"/>
              <a:t>1º A 11/Escola Básica nº1 de Alhos Vedros : Professora Maria </a:t>
            </a:r>
            <a:r>
              <a:rPr lang="pt-PT"/>
              <a:t>José Martins</a:t>
            </a:r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86346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</TotalTime>
  <Words>73</Words>
  <Application>Microsoft Office PowerPoint</Application>
  <PresentationFormat>Ecrã Panorâmico</PresentationFormat>
  <Paragraphs>10</Paragraphs>
  <Slides>6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Faceta</vt:lpstr>
      <vt:lpstr>Receita Tradicional</vt:lpstr>
      <vt:lpstr>Ingredientes do Folar:</vt:lpstr>
      <vt:lpstr>Receita do Folar de Páscoa:</vt:lpstr>
      <vt:lpstr>A Entrevista à Avó Leontina</vt:lpstr>
      <vt:lpstr>A Avó Leontina veio à escola e…. Explicou os procedimentos da receita tradicional…  e as crianças degustaram….</vt:lpstr>
      <vt:lpstr>Trabalho Elaborado por: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</dc:creator>
  <cp:lastModifiedBy>Utilizador</cp:lastModifiedBy>
  <cp:revision>4</cp:revision>
  <dcterms:created xsi:type="dcterms:W3CDTF">2025-05-23T14:21:23Z</dcterms:created>
  <dcterms:modified xsi:type="dcterms:W3CDTF">2025-06-02T08:28:04Z</dcterms:modified>
</cp:coreProperties>
</file>