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188" r:id="rId2"/>
    <p:sldId id="1189" r:id="rId3"/>
    <p:sldId id="1191" r:id="rId4"/>
    <p:sldId id="1192" r:id="rId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B27D9C-F914-A39D-5A4B-D9F880FB8F83}" v="1312" dt="2025-05-29T14:48:02.0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stiano Kassanda Panda" userId="S::a416095@alunos.epa.edu.pt::cbc6806b-41b8-4e41-9435-144c1623b17a" providerId="AD" clId="Web-{24B27D9C-F914-A39D-5A4B-D9F880FB8F83}"/>
    <pc:docChg chg="addSld delSld modSld sldOrd">
      <pc:chgData name="Cristiano Kassanda Panda" userId="S::a416095@alunos.epa.edu.pt::cbc6806b-41b8-4e41-9435-144c1623b17a" providerId="AD" clId="Web-{24B27D9C-F914-A39D-5A4B-D9F880FB8F83}" dt="2025-05-29T14:48:02.050" v="696"/>
      <pc:docMkLst>
        <pc:docMk/>
      </pc:docMkLst>
      <pc:sldChg chg="addSp modSp">
        <pc:chgData name="Cristiano Kassanda Panda" userId="S::a416095@alunos.epa.edu.pt::cbc6806b-41b8-4e41-9435-144c1623b17a" providerId="AD" clId="Web-{24B27D9C-F914-A39D-5A4B-D9F880FB8F83}" dt="2025-05-29T14:03:24.527" v="62" actId="20577"/>
        <pc:sldMkLst>
          <pc:docMk/>
          <pc:sldMk cId="1965560797" sldId="1188"/>
        </pc:sldMkLst>
        <pc:spChg chg="mod">
          <ac:chgData name="Cristiano Kassanda Panda" userId="S::a416095@alunos.epa.edu.pt::cbc6806b-41b8-4e41-9435-144c1623b17a" providerId="AD" clId="Web-{24B27D9C-F914-A39D-5A4B-D9F880FB8F83}" dt="2025-05-29T14:03:24.527" v="62" actId="20577"/>
          <ac:spMkLst>
            <pc:docMk/>
            <pc:sldMk cId="1965560797" sldId="1188"/>
            <ac:spMk id="7" creationId="{8A6911A1-2578-A99F-6FE0-C6CC27FDABB2}"/>
          </ac:spMkLst>
        </pc:spChg>
        <pc:spChg chg="mod">
          <ac:chgData name="Cristiano Kassanda Panda" userId="S::a416095@alunos.epa.edu.pt::cbc6806b-41b8-4e41-9435-144c1623b17a" providerId="AD" clId="Web-{24B27D9C-F914-A39D-5A4B-D9F880FB8F83}" dt="2025-05-29T14:02:15.054" v="41" actId="20577"/>
          <ac:spMkLst>
            <pc:docMk/>
            <pc:sldMk cId="1965560797" sldId="1188"/>
            <ac:spMk id="23" creationId="{CAE04E8A-5A88-4967-B267-36721712E141}"/>
          </ac:spMkLst>
        </pc:spChg>
        <pc:picChg chg="add mod">
          <ac:chgData name="Cristiano Kassanda Panda" userId="S::a416095@alunos.epa.edu.pt::cbc6806b-41b8-4e41-9435-144c1623b17a" providerId="AD" clId="Web-{24B27D9C-F914-A39D-5A4B-D9F880FB8F83}" dt="2025-05-29T13:59:13.776" v="9" actId="14100"/>
          <ac:picMkLst>
            <pc:docMk/>
            <pc:sldMk cId="1965560797" sldId="1188"/>
            <ac:picMk id="2" creationId="{37BAE156-4A84-C0BF-CEB7-7B1232BDA0CD}"/>
          </ac:picMkLst>
        </pc:picChg>
      </pc:sldChg>
      <pc:sldChg chg="addSp delSp modSp addAnim delAnim">
        <pc:chgData name="Cristiano Kassanda Panda" userId="S::a416095@alunos.epa.edu.pt::cbc6806b-41b8-4e41-9435-144c1623b17a" providerId="AD" clId="Web-{24B27D9C-F914-A39D-5A4B-D9F880FB8F83}" dt="2025-05-29T14:10:35.118" v="122" actId="20577"/>
        <pc:sldMkLst>
          <pc:docMk/>
          <pc:sldMk cId="2647357481" sldId="1189"/>
        </pc:sldMkLst>
        <pc:spChg chg="mod">
          <ac:chgData name="Cristiano Kassanda Panda" userId="S::a416095@alunos.epa.edu.pt::cbc6806b-41b8-4e41-9435-144c1623b17a" providerId="AD" clId="Web-{24B27D9C-F914-A39D-5A4B-D9F880FB8F83}" dt="2025-05-29T14:10:35.118" v="122" actId="20577"/>
          <ac:spMkLst>
            <pc:docMk/>
            <pc:sldMk cId="2647357481" sldId="1189"/>
            <ac:spMk id="7" creationId="{8A6911A1-2578-A99F-6FE0-C6CC27FDABB2}"/>
          </ac:spMkLst>
        </pc:spChg>
        <pc:picChg chg="add mod">
          <ac:chgData name="Cristiano Kassanda Panda" userId="S::a416095@alunos.epa.edu.pt::cbc6806b-41b8-4e41-9435-144c1623b17a" providerId="AD" clId="Web-{24B27D9C-F914-A39D-5A4B-D9F880FB8F83}" dt="2025-05-29T14:08:13.530" v="95" actId="1076"/>
          <ac:picMkLst>
            <pc:docMk/>
            <pc:sldMk cId="2647357481" sldId="1189"/>
            <ac:picMk id="4" creationId="{43BE1634-F21D-307C-3F51-5613F3DE63A5}"/>
          </ac:picMkLst>
        </pc:picChg>
        <pc:picChg chg="add del mod">
          <ac:chgData name="Cristiano Kassanda Panda" userId="S::a416095@alunos.epa.edu.pt::cbc6806b-41b8-4e41-9435-144c1623b17a" providerId="AD" clId="Web-{24B27D9C-F914-A39D-5A4B-D9F880FB8F83}" dt="2025-05-29T14:07:25.152" v="91"/>
          <ac:picMkLst>
            <pc:docMk/>
            <pc:sldMk cId="2647357481" sldId="1189"/>
            <ac:picMk id="5" creationId="{31E7A0A0-AE40-2CE9-D9F5-0954DD42E808}"/>
          </ac:picMkLst>
        </pc:picChg>
        <pc:picChg chg="add del mod">
          <ac:chgData name="Cristiano Kassanda Panda" userId="S::a416095@alunos.epa.edu.pt::cbc6806b-41b8-4e41-9435-144c1623b17a" providerId="AD" clId="Web-{24B27D9C-F914-A39D-5A4B-D9F880FB8F83}" dt="2025-05-29T14:07:57.311" v="93"/>
          <ac:picMkLst>
            <pc:docMk/>
            <pc:sldMk cId="2647357481" sldId="1189"/>
            <ac:picMk id="6" creationId="{8F69594A-8F96-6C5B-0AEF-43C3A055E37C}"/>
          </ac:picMkLst>
        </pc:picChg>
        <pc:picChg chg="add mod">
          <ac:chgData name="Cristiano Kassanda Panda" userId="S::a416095@alunos.epa.edu.pt::cbc6806b-41b8-4e41-9435-144c1623b17a" providerId="AD" clId="Web-{24B27D9C-F914-A39D-5A4B-D9F880FB8F83}" dt="2025-05-29T14:10:24.070" v="120" actId="1076"/>
          <ac:picMkLst>
            <pc:docMk/>
            <pc:sldMk cId="2647357481" sldId="1189"/>
            <ac:picMk id="8" creationId="{8F0A96F8-225C-14AD-040D-43D659A9B264}"/>
          </ac:picMkLst>
        </pc:picChg>
      </pc:sldChg>
      <pc:sldChg chg="addSp delSp modSp addAnim">
        <pc:chgData name="Cristiano Kassanda Panda" userId="S::a416095@alunos.epa.edu.pt::cbc6806b-41b8-4e41-9435-144c1623b17a" providerId="AD" clId="Web-{24B27D9C-F914-A39D-5A4B-D9F880FB8F83}" dt="2025-05-29T14:16:52.189" v="237" actId="20577"/>
        <pc:sldMkLst>
          <pc:docMk/>
          <pc:sldMk cId="804118314" sldId="1191"/>
        </pc:sldMkLst>
        <pc:spChg chg="mod">
          <ac:chgData name="Cristiano Kassanda Panda" userId="S::a416095@alunos.epa.edu.pt::cbc6806b-41b8-4e41-9435-144c1623b17a" providerId="AD" clId="Web-{24B27D9C-F914-A39D-5A4B-D9F880FB8F83}" dt="2025-05-29T14:16:52.189" v="237" actId="20577"/>
          <ac:spMkLst>
            <pc:docMk/>
            <pc:sldMk cId="804118314" sldId="1191"/>
            <ac:spMk id="7" creationId="{8A6911A1-2578-A99F-6FE0-C6CC27FDABB2}"/>
          </ac:spMkLst>
        </pc:spChg>
        <pc:picChg chg="add mod">
          <ac:chgData name="Cristiano Kassanda Panda" userId="S::a416095@alunos.epa.edu.pt::cbc6806b-41b8-4e41-9435-144c1623b17a" providerId="AD" clId="Web-{24B27D9C-F914-A39D-5A4B-D9F880FB8F83}" dt="2025-05-29T14:11:38.013" v="133" actId="14100"/>
          <ac:picMkLst>
            <pc:docMk/>
            <pc:sldMk cId="804118314" sldId="1191"/>
            <ac:picMk id="4" creationId="{4B731363-FBBB-AB50-4546-59B771948F05}"/>
          </ac:picMkLst>
        </pc:picChg>
        <pc:picChg chg="add del mod">
          <ac:chgData name="Cristiano Kassanda Panda" userId="S::a416095@alunos.epa.edu.pt::cbc6806b-41b8-4e41-9435-144c1623b17a" providerId="AD" clId="Web-{24B27D9C-F914-A39D-5A4B-D9F880FB8F83}" dt="2025-05-29T14:13:26.098" v="187"/>
          <ac:picMkLst>
            <pc:docMk/>
            <pc:sldMk cId="804118314" sldId="1191"/>
            <ac:picMk id="5" creationId="{F022B5A8-FC52-C9F2-0087-0F5F53725DAB}"/>
          </ac:picMkLst>
        </pc:picChg>
        <pc:picChg chg="add mod">
          <ac:chgData name="Cristiano Kassanda Panda" userId="S::a416095@alunos.epa.edu.pt::cbc6806b-41b8-4e41-9435-144c1623b17a" providerId="AD" clId="Web-{24B27D9C-F914-A39D-5A4B-D9F880FB8F83}" dt="2025-05-29T14:14:37.165" v="195" actId="14100"/>
          <ac:picMkLst>
            <pc:docMk/>
            <pc:sldMk cId="804118314" sldId="1191"/>
            <ac:picMk id="6" creationId="{DA45936A-8DC7-27F6-0A99-3DA6C3D72CF5}"/>
          </ac:picMkLst>
        </pc:picChg>
      </pc:sldChg>
      <pc:sldChg chg="addSp modSp addAnim">
        <pc:chgData name="Cristiano Kassanda Panda" userId="S::a416095@alunos.epa.edu.pt::cbc6806b-41b8-4e41-9435-144c1623b17a" providerId="AD" clId="Web-{24B27D9C-F914-A39D-5A4B-D9F880FB8F83}" dt="2025-05-29T14:47:54.847" v="695" actId="14100"/>
        <pc:sldMkLst>
          <pc:docMk/>
          <pc:sldMk cId="217876507" sldId="1192"/>
        </pc:sldMkLst>
        <pc:spChg chg="mod">
          <ac:chgData name="Cristiano Kassanda Panda" userId="S::a416095@alunos.epa.edu.pt::cbc6806b-41b8-4e41-9435-144c1623b17a" providerId="AD" clId="Web-{24B27D9C-F914-A39D-5A4B-D9F880FB8F83}" dt="2025-05-29T14:47:54.847" v="695" actId="14100"/>
          <ac:spMkLst>
            <pc:docMk/>
            <pc:sldMk cId="217876507" sldId="1192"/>
            <ac:spMk id="7" creationId="{8A6911A1-2578-A99F-6FE0-C6CC27FDABB2}"/>
          </ac:spMkLst>
        </pc:spChg>
        <pc:picChg chg="add mod">
          <ac:chgData name="Cristiano Kassanda Panda" userId="S::a416095@alunos.epa.edu.pt::cbc6806b-41b8-4e41-9435-144c1623b17a" providerId="AD" clId="Web-{24B27D9C-F914-A39D-5A4B-D9F880FB8F83}" dt="2025-05-29T14:17:50.881" v="245" actId="14100"/>
          <ac:picMkLst>
            <pc:docMk/>
            <pc:sldMk cId="217876507" sldId="1192"/>
            <ac:picMk id="5" creationId="{5A18A522-C6AF-3BEE-880B-8BEE8E62373D}"/>
          </ac:picMkLst>
        </pc:picChg>
        <pc:picChg chg="add mod">
          <ac:chgData name="Cristiano Kassanda Panda" userId="S::a416095@alunos.epa.edu.pt::cbc6806b-41b8-4e41-9435-144c1623b17a" providerId="AD" clId="Web-{24B27D9C-F914-A39D-5A4B-D9F880FB8F83}" dt="2025-05-29T14:27:22.778" v="385" actId="14100"/>
          <ac:picMkLst>
            <pc:docMk/>
            <pc:sldMk cId="217876507" sldId="1192"/>
            <ac:picMk id="6" creationId="{A31F5D54-B9A2-0EC6-75C3-39649BED6995}"/>
          </ac:picMkLst>
        </pc:picChg>
      </pc:sldChg>
      <pc:sldChg chg="delSp modSp add del replId delAnim">
        <pc:chgData name="Cristiano Kassanda Panda" userId="S::a416095@alunos.epa.edu.pt::cbc6806b-41b8-4e41-9435-144c1623b17a" providerId="AD" clId="Web-{24B27D9C-F914-A39D-5A4B-D9F880FB8F83}" dt="2025-05-29T14:48:02.050" v="696"/>
        <pc:sldMkLst>
          <pc:docMk/>
          <pc:sldMk cId="1373707446" sldId="1193"/>
        </pc:sldMkLst>
        <pc:spChg chg="mod">
          <ac:chgData name="Cristiano Kassanda Panda" userId="S::a416095@alunos.epa.edu.pt::cbc6806b-41b8-4e41-9435-144c1623b17a" providerId="AD" clId="Web-{24B27D9C-F914-A39D-5A4B-D9F880FB8F83}" dt="2025-05-29T14:41:44.604" v="452" actId="20577"/>
          <ac:spMkLst>
            <pc:docMk/>
            <pc:sldMk cId="1373707446" sldId="1193"/>
            <ac:spMk id="7" creationId="{1E4C6231-A352-E6DC-C1C6-76B7ACD3F1C3}"/>
          </ac:spMkLst>
        </pc:spChg>
        <pc:picChg chg="del">
          <ac:chgData name="Cristiano Kassanda Panda" userId="S::a416095@alunos.epa.edu.pt::cbc6806b-41b8-4e41-9435-144c1623b17a" providerId="AD" clId="Web-{24B27D9C-F914-A39D-5A4B-D9F880FB8F83}" dt="2025-05-29T14:38:32.966" v="442"/>
          <ac:picMkLst>
            <pc:docMk/>
            <pc:sldMk cId="1373707446" sldId="1193"/>
            <ac:picMk id="5" creationId="{78EFA4FB-EC88-ECE5-20CB-F7539FADB21F}"/>
          </ac:picMkLst>
        </pc:picChg>
        <pc:picChg chg="del">
          <ac:chgData name="Cristiano Kassanda Panda" userId="S::a416095@alunos.epa.edu.pt::cbc6806b-41b8-4e41-9435-144c1623b17a" providerId="AD" clId="Web-{24B27D9C-F914-A39D-5A4B-D9F880FB8F83}" dt="2025-05-29T14:38:36.294" v="443"/>
          <ac:picMkLst>
            <pc:docMk/>
            <pc:sldMk cId="1373707446" sldId="1193"/>
            <ac:picMk id="6" creationId="{6C554FBA-91C3-3B77-05B2-8732E99AEF81}"/>
          </ac:picMkLst>
        </pc:picChg>
      </pc:sldChg>
      <pc:sldChg chg="delSp add del ord replId">
        <pc:chgData name="Cristiano Kassanda Panda" userId="S::a416095@alunos.epa.edu.pt::cbc6806b-41b8-4e41-9435-144c1623b17a" providerId="AD" clId="Web-{24B27D9C-F914-A39D-5A4B-D9F880FB8F83}" dt="2025-05-29T14:37:45.525" v="440"/>
        <pc:sldMkLst>
          <pc:docMk/>
          <pc:sldMk cId="1814487432" sldId="1193"/>
        </pc:sldMkLst>
        <pc:picChg chg="del">
          <ac:chgData name="Cristiano Kassanda Panda" userId="S::a416095@alunos.epa.edu.pt::cbc6806b-41b8-4e41-9435-144c1623b17a" providerId="AD" clId="Web-{24B27D9C-F914-A39D-5A4B-D9F880FB8F83}" dt="2025-05-29T14:37:08.929" v="439"/>
          <ac:picMkLst>
            <pc:docMk/>
            <pc:sldMk cId="1814487432" sldId="1193"/>
            <ac:picMk id="2" creationId="{DF61D79D-10A1-FBFF-7E3D-4198E17BC894}"/>
          </ac:picMkLst>
        </pc:picChg>
      </pc:sldChg>
      <pc:sldChg chg="new del">
        <pc:chgData name="Cristiano Kassanda Panda" userId="S::a416095@alunos.epa.edu.pt::cbc6806b-41b8-4e41-9435-144c1623b17a" providerId="AD" clId="Web-{24B27D9C-F914-A39D-5A4B-D9F880FB8F83}" dt="2025-05-29T14:36:29.251" v="436"/>
        <pc:sldMkLst>
          <pc:docMk/>
          <pc:sldMk cId="3732734455" sldId="119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26165-1E18-4B17-FEFD-848B5CD754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96A831-8CEB-1D43-DC2D-8CEEEBB68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8B36003-54C7-4CFB-634F-DE234CC48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29/05/2025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CA8F8E0-DAC0-B0FB-DAF2-F71949569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FC390B-21A3-EB93-E6D7-A4A5F114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0801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79CC68-62D9-F860-6138-39C47B40C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9148357D-45E0-0CAD-C1E2-278288BF6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C418DB9-19E0-1347-7879-3C9D37962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29/05/2025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0E75C0E-B89D-2FAC-CE4A-D63A27477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9336A7F-FCF3-E202-999C-6876E8E1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1433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277BC9-FC1D-09E1-CA78-192577155A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A330C3F2-FA01-BFD9-5066-1BF1AC178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6522744-3CE4-D021-4CB8-75536197E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29/05/2025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C3F5B31-2E7E-E1B0-55D8-B5203A4B2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B05BEF5-4FEA-145C-8BB9-C1ACFA99E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794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407F01-F726-BA9E-88FA-87CC0513D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9D9774A-BEC0-3CD4-542E-E6BA41A3C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833A447-6C80-7E25-B806-6C99E827B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29/05/2025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AB55647-1526-D447-F03B-94B824C7E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FEC5440-476A-686C-C549-E0D39A9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7676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190762-CB1F-A95B-6F98-0E8A09F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FF22BBC-ED11-0220-8255-0D64A7D78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DAEC8C2-EB57-D72D-E1B5-1F38495B2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29/05/2025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30E16B7-867A-F17F-0A7E-624D25388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8C1792D-81B0-BC88-8586-1947DCDF8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839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3D7820-8674-57BD-A83C-A96167C8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D280E7E-FD25-442F-61AD-E9C852DC0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873DAD-2503-3DF1-EF07-B4F4739E8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7B52DDF-F60D-C5A8-18B2-DCF6514D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29/05/2025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0799CB3-E490-FC7D-3451-57A6101C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97E31EC-AEA0-A6F6-6957-634E849E2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0978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38457-1059-1835-6D9B-A10F64FE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FA122B5-5E8E-A83A-2CA1-09103DFDD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9FF231-0BC4-0845-20CA-741EB21AB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C53DCFA1-BBE9-1F7B-AE0B-90B3D146E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90962913-CBC3-F64F-77C1-41121C6DE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9ACD432B-BDE9-86BF-1A60-2FCC0631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29/05/2025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63A76A14-BA5B-6D51-EFA8-6D28AFF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66A2C3D7-182A-EB6F-5BF5-2320C7C0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097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72911-F6EC-74F2-04C6-F4378196E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5C2E833-31EB-D9B8-AA3B-142EEC06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29/05/2025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EF9E0D4-F993-2527-5F20-9258D82D1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744E2744-8233-3840-6350-99A711191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1605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AA213ED2-2B5D-6C11-E1EF-FC3AB2594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29/05/2025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4B0276F1-FF58-FA52-E5DE-DCCCD1EAB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460F91B-E5ED-A042-A5D6-50BB8BDE8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1705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97CD3-F935-840F-040C-90D4F39BD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499366F-1E29-634B-05D0-F9821573D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E3F6556B-6D0B-246C-2859-42B3766FC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933AB06-42BB-4A12-B31A-8CE7F46B5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29/05/2025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09EE807-BF45-3715-526B-1F1206E6F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983A9FB-4F00-216D-21E1-6D1CCCAF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133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836A3C-EAD4-7A47-F7E8-A78B8E0B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EB8D06B2-5979-5415-30FD-62F754C0D1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95E3C8F-7521-49CC-955D-23044333B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171543B-D629-9D1B-3126-2F81F3D6A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29/05/2025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6FFB1A09-F49F-F24F-C3DA-077F749AB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D3BDB32-204F-9A7D-5D28-2A4AD069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4794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366B22D4-619A-606A-96AA-F2FE5593F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7B6DD22-9819-6075-6BFA-06300FE6E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F01BDA5-C48A-9CD0-94FB-BB9ADF90F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1234A-1678-4A81-9E48-B951248B38F4}" type="datetimeFigureOut">
              <a:rPr lang="pt-PT" smtClean="0"/>
              <a:t>29/05/2025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D9311F8-E3AD-E174-1872-A34A5CB87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C44E2B-0BB7-E7CE-38ED-4FBAC3103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A159E-51E7-4FDD-856C-3DA06D01529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759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.mp4"/><Relationship Id="rId7" Type="http://schemas.openxmlformats.org/officeDocument/2006/relationships/image" Target="../media/image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TÍTULO DA </a:t>
            </a:r>
            <a:r>
              <a:rPr lang="en-GB" b="1">
                <a:solidFill>
                  <a:prstClr val="black"/>
                </a:solidFill>
                <a:latin typeface="Calibri" panose="020F0502020204030204"/>
              </a:rPr>
              <a:t>RECEITA</a:t>
            </a:r>
            <a:r>
              <a:rPr lang="en-GB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en-GB" err="1">
                <a:solidFill>
                  <a:prstClr val="black"/>
                </a:solidFill>
                <a:latin typeface="Calibri" panose="020F0502020204030204"/>
              </a:rPr>
              <a:t>Caldo</a:t>
            </a:r>
            <a:r>
              <a:rPr lang="en-GB">
                <a:solidFill>
                  <a:prstClr val="black"/>
                </a:solidFill>
                <a:latin typeface="Calibri" panose="020F0502020204030204"/>
              </a:rPr>
              <a:t> Verde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56323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endParaRPr lang="pt-PT"/>
          </a:p>
          <a:p>
            <a:r>
              <a:rPr lang="pt-PT"/>
              <a:t>INGREDIENTES:</a:t>
            </a:r>
          </a:p>
          <a:p>
            <a:endParaRPr lang="pt-PT"/>
          </a:p>
          <a:p>
            <a:pPr marL="285750" indent="-285750">
              <a:buFontTx/>
              <a:buChar char="-"/>
            </a:pPr>
            <a:r>
              <a:rPr lang="pt-PT">
                <a:ea typeface="Calibri"/>
                <a:cs typeface="Calibri"/>
              </a:rPr>
              <a:t>Batata</a:t>
            </a:r>
          </a:p>
          <a:p>
            <a:pPr marL="285750" indent="-285750">
              <a:buFontTx/>
              <a:buChar char="-"/>
            </a:pPr>
            <a:r>
              <a:rPr lang="pt-PT">
                <a:ea typeface="Calibri"/>
                <a:cs typeface="Calibri"/>
              </a:rPr>
              <a:t>Cebola</a:t>
            </a:r>
          </a:p>
          <a:p>
            <a:pPr marL="285750" indent="-285750">
              <a:buFontTx/>
              <a:buChar char="-"/>
            </a:pPr>
            <a:r>
              <a:rPr lang="pt-PT">
                <a:ea typeface="Calibri"/>
                <a:cs typeface="Calibri"/>
              </a:rPr>
              <a:t>Alho</a:t>
            </a:r>
          </a:p>
          <a:p>
            <a:pPr marL="285750" indent="-285750">
              <a:buChar char="-"/>
            </a:pPr>
            <a:r>
              <a:rPr lang="pt-PT">
                <a:ea typeface="Calibri"/>
                <a:cs typeface="Calibri"/>
              </a:rPr>
              <a:t>Chouriço</a:t>
            </a:r>
          </a:p>
          <a:p>
            <a:pPr marL="285750" indent="-285750">
              <a:buChar char="-"/>
            </a:pPr>
            <a:r>
              <a:rPr lang="pt-PT">
                <a:ea typeface="Calibri"/>
                <a:cs typeface="Calibri"/>
              </a:rPr>
              <a:t>Azeite</a:t>
            </a:r>
          </a:p>
          <a:p>
            <a:pPr marL="285750" indent="-285750">
              <a:buChar char="-"/>
            </a:pPr>
            <a:r>
              <a:rPr lang="pt-PT">
                <a:ea typeface="Calibri"/>
                <a:cs typeface="Calibri"/>
              </a:rPr>
              <a:t>Sal</a:t>
            </a:r>
          </a:p>
          <a:p>
            <a:pPr marL="285750" indent="-285750">
              <a:buChar char="-"/>
            </a:pPr>
            <a:r>
              <a:rPr lang="pt-PT">
                <a:ea typeface="Calibri"/>
                <a:cs typeface="Calibri"/>
              </a:rPr>
              <a:t>Couve</a:t>
            </a:r>
          </a:p>
          <a:p>
            <a:endParaRPr lang="pt-PT">
              <a:ea typeface="Calibri"/>
              <a:cs typeface="Calibri"/>
            </a:endParaRPr>
          </a:p>
          <a:p>
            <a:pPr marL="285750" indent="-285750">
              <a:buFontTx/>
              <a:buChar char="-"/>
            </a:pPr>
            <a:endParaRPr lang="pt-PT"/>
          </a:p>
          <a:p>
            <a:pPr marL="285750" indent="-285750">
              <a:buFontTx/>
              <a:buChar char="-"/>
            </a:pPr>
            <a:endParaRPr lang="pt-PT"/>
          </a:p>
          <a:p>
            <a:pPr marL="285750" indent="-285750">
              <a:buFontTx/>
              <a:buChar char="-"/>
            </a:pPr>
            <a:endParaRPr lang="pt-PT"/>
          </a:p>
          <a:p>
            <a:pPr marL="285750" indent="-285750">
              <a:buFontTx/>
              <a:buChar char="-"/>
            </a:pPr>
            <a:endParaRPr lang="pt-PT"/>
          </a:p>
          <a:p>
            <a:pPr marL="285750" indent="-285750">
              <a:buChar char="-"/>
            </a:pPr>
            <a:endParaRPr lang="pt-PT">
              <a:ea typeface="Calibri"/>
              <a:cs typeface="Calibri"/>
            </a:endParaRPr>
          </a:p>
          <a:p>
            <a:pPr marL="285750" indent="-285750">
              <a:buChar char="-"/>
            </a:pPr>
            <a:endParaRPr lang="pt-PT">
              <a:ea typeface="Calibri"/>
              <a:cs typeface="Calibri"/>
            </a:endParaRPr>
          </a:p>
          <a:p>
            <a:pPr marL="285750" indent="-285750">
              <a:buChar char="-"/>
            </a:pPr>
            <a:endParaRPr lang="pt-PT">
              <a:ea typeface="Calibri"/>
              <a:cs typeface="Calibri"/>
            </a:endParaRPr>
          </a:p>
          <a:p>
            <a:endParaRPr lang="pt-PT">
              <a:ea typeface="Calibri"/>
              <a:cs typeface="Calibri"/>
            </a:endParaRPr>
          </a:p>
          <a:p>
            <a:endParaRPr lang="pt-PT">
              <a:ea typeface="Calibri"/>
              <a:cs typeface="Calibri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7252CFD-EF36-375B-7C5C-5081CA8043ED}"/>
              </a:ext>
            </a:extLst>
          </p:cNvPr>
          <p:cNvSpPr txBox="1"/>
          <p:nvPr/>
        </p:nvSpPr>
        <p:spPr>
          <a:xfrm>
            <a:off x="6256775" y="2286998"/>
            <a:ext cx="3570513" cy="36933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pt-PT"/>
          </a:p>
          <a:p>
            <a:endParaRPr lang="pt-PT"/>
          </a:p>
          <a:p>
            <a:endParaRPr lang="pt-PT"/>
          </a:p>
          <a:p>
            <a:endParaRPr lang="pt-PT"/>
          </a:p>
          <a:p>
            <a:endParaRPr lang="pt-PT"/>
          </a:p>
          <a:p>
            <a:endParaRPr lang="pt-PT"/>
          </a:p>
          <a:p>
            <a:pPr algn="ctr"/>
            <a:r>
              <a:rPr lang="pt-PT"/>
              <a:t>FOTO DO PRATO FINALIZADO</a:t>
            </a:r>
          </a:p>
          <a:p>
            <a:pPr algn="ctr"/>
            <a:endParaRPr lang="pt-PT"/>
          </a:p>
          <a:p>
            <a:pPr algn="ctr"/>
            <a:endParaRPr lang="pt-PT"/>
          </a:p>
          <a:p>
            <a:pPr algn="ctr"/>
            <a:endParaRPr lang="pt-PT"/>
          </a:p>
          <a:p>
            <a:endParaRPr lang="pt-PT"/>
          </a:p>
          <a:p>
            <a:pPr algn="ctr"/>
            <a:endParaRPr lang="pt-PT"/>
          </a:p>
          <a:p>
            <a:endParaRPr lang="pt-PT"/>
          </a:p>
        </p:txBody>
      </p:sp>
      <p:pic>
        <p:nvPicPr>
          <p:cNvPr id="2" name="Imagem 1" descr="Uma imagem com comida, pessoa, serviço de mesa, Tigela de mistura&#10;&#10;Os conteúdos gerados por IA poderão estar incorretos.">
            <a:extLst>
              <a:ext uri="{FF2B5EF4-FFF2-40B4-BE49-F238E27FC236}">
                <a16:creationId xmlns:a16="http://schemas.microsoft.com/office/drawing/2014/main" id="{37BAE156-4A84-C0BF-CEB7-7B1232BDA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948" y="2185357"/>
            <a:ext cx="3576369" cy="399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60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endParaRPr lang="pt-PT"/>
          </a:p>
          <a:p>
            <a:r>
              <a:rPr lang="pt-PT"/>
              <a:t>1º) Recolha das Couves;</a:t>
            </a:r>
            <a:endParaRPr lang="pt-PT">
              <a:ea typeface="Calibri" panose="020F0502020204030204"/>
              <a:cs typeface="Calibri" panose="020F0502020204030204"/>
            </a:endParaRPr>
          </a:p>
          <a:p>
            <a:endParaRPr lang="pt-PT"/>
          </a:p>
          <a:p>
            <a:endParaRPr lang="pt-PT"/>
          </a:p>
          <a:p>
            <a:endParaRPr lang="pt-PT"/>
          </a:p>
          <a:p>
            <a:endParaRPr lang="pt-PT"/>
          </a:p>
          <a:p>
            <a:endParaRPr lang="pt-PT"/>
          </a:p>
          <a:p>
            <a:endParaRPr lang="pt-PT"/>
          </a:p>
          <a:p>
            <a:r>
              <a:rPr lang="pt-PT"/>
              <a:t>2º) Cortar as batatas, cebola e o alho;</a:t>
            </a:r>
            <a:endParaRPr lang="pt-PT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Tx/>
              <a:buChar char="-"/>
            </a:pPr>
            <a:endParaRPr lang="pt-PT"/>
          </a:p>
          <a:p>
            <a:pPr marL="285750" indent="-285750">
              <a:buFontTx/>
              <a:buChar char="-"/>
            </a:pPr>
            <a:endParaRPr lang="pt-PT"/>
          </a:p>
          <a:p>
            <a:pPr marL="285750" indent="-285750">
              <a:buFontTx/>
              <a:buChar char="-"/>
            </a:pPr>
            <a:endParaRPr lang="pt-PT"/>
          </a:p>
          <a:p>
            <a:endParaRPr lang="pt-PT"/>
          </a:p>
          <a:p>
            <a:pPr marL="285750" indent="-285750">
              <a:buFontTx/>
              <a:buChar char="-"/>
            </a:pPr>
            <a:endParaRPr lang="pt-PT"/>
          </a:p>
          <a:p>
            <a:endParaRPr lang="pt-PT"/>
          </a:p>
          <a:p>
            <a:endParaRPr lang="pt-PT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4B0CC57-991B-C8BB-D0AB-28DF53A53579}"/>
              </a:ext>
            </a:extLst>
          </p:cNvPr>
          <p:cNvSpPr txBox="1"/>
          <p:nvPr/>
        </p:nvSpPr>
        <p:spPr>
          <a:xfrm>
            <a:off x="7629195" y="2200589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/>
          </a:p>
          <a:p>
            <a:pPr algn="ctr"/>
            <a:endParaRPr lang="pt-PT"/>
          </a:p>
          <a:p>
            <a:pPr algn="ctr"/>
            <a:r>
              <a:rPr lang="pt-PT"/>
              <a:t>Imagem da preparação</a:t>
            </a:r>
          </a:p>
          <a:p>
            <a:pPr algn="ctr"/>
            <a:endParaRPr lang="pt-PT"/>
          </a:p>
          <a:p>
            <a:pPr algn="ctr"/>
            <a:endParaRPr lang="pt-PT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E1EC111-26FA-CAEF-3B6A-AFF396D61CE4}"/>
              </a:ext>
            </a:extLst>
          </p:cNvPr>
          <p:cNvSpPr txBox="1"/>
          <p:nvPr/>
        </p:nvSpPr>
        <p:spPr>
          <a:xfrm>
            <a:off x="7629195" y="4122207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/>
          </a:p>
          <a:p>
            <a:pPr algn="ctr"/>
            <a:endParaRPr lang="pt-PT"/>
          </a:p>
          <a:p>
            <a:pPr algn="ctr"/>
            <a:r>
              <a:rPr lang="pt-PT"/>
              <a:t>Imagem da preparação</a:t>
            </a:r>
          </a:p>
          <a:p>
            <a:pPr algn="ctr"/>
            <a:endParaRPr lang="pt-PT"/>
          </a:p>
          <a:p>
            <a:pPr algn="ctr"/>
            <a:endParaRPr lang="pt-PT"/>
          </a:p>
        </p:txBody>
      </p:sp>
      <p:pic>
        <p:nvPicPr>
          <p:cNvPr id="4" name="Imagem 3" descr="Uma imagem com pessoa, vestuário, planta de interior, Eletrodoméstico de cozinha&#10;&#10;Os conteúdos gerados por IA poderão estar incorretos.">
            <a:extLst>
              <a:ext uri="{FF2B5EF4-FFF2-40B4-BE49-F238E27FC236}">
                <a16:creationId xmlns:a16="http://schemas.microsoft.com/office/drawing/2014/main" id="{43BE1634-F21D-307C-3F51-5613F3DE6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376" y="4097546"/>
            <a:ext cx="2444152" cy="1480870"/>
          </a:xfrm>
          <a:prstGeom prst="rect">
            <a:avLst/>
          </a:prstGeom>
        </p:spPr>
      </p:pic>
      <p:pic>
        <p:nvPicPr>
          <p:cNvPr id="8" name="Imagem 7" descr="Uma imagem com ar livre, pessoa, vestuário, árvore&#10;&#10;Os conteúdos gerados por IA poderão estar incorretos.">
            <a:extLst>
              <a:ext uri="{FF2B5EF4-FFF2-40B4-BE49-F238E27FC236}">
                <a16:creationId xmlns:a16="http://schemas.microsoft.com/office/drawing/2014/main" id="{8F0A96F8-225C-14AD-040D-43D659A9B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173" y="2199736"/>
            <a:ext cx="2454935" cy="148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57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247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endParaRPr lang="pt-PT"/>
          </a:p>
          <a:p>
            <a:r>
              <a:rPr lang="pt-PT"/>
              <a:t>3º) Lavagens dos ingredientes como: a batata, cebola, a couve e o alho;</a:t>
            </a:r>
            <a:endParaRPr lang="pt-PT">
              <a:ea typeface="Calibri" panose="020F0502020204030204"/>
              <a:cs typeface="Calibri" panose="020F0502020204030204"/>
            </a:endParaRPr>
          </a:p>
          <a:p>
            <a:endParaRPr lang="pt-PT"/>
          </a:p>
          <a:p>
            <a:endParaRPr lang="pt-PT"/>
          </a:p>
          <a:p>
            <a:endParaRPr lang="pt-PT"/>
          </a:p>
          <a:p>
            <a:endParaRPr lang="pt-PT"/>
          </a:p>
          <a:p>
            <a:endParaRPr lang="pt-PT"/>
          </a:p>
          <a:p>
            <a:r>
              <a:rPr lang="pt-PT"/>
              <a:t>4º) Corte da couve em ripada para uma boa forma no caldo;</a:t>
            </a:r>
            <a:endParaRPr lang="pt-PT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Tx/>
              <a:buChar char="-"/>
            </a:pPr>
            <a:endParaRPr lang="pt-PT"/>
          </a:p>
          <a:p>
            <a:pPr marL="285750" indent="-285750">
              <a:buFontTx/>
              <a:buChar char="-"/>
            </a:pPr>
            <a:endParaRPr lang="pt-PT"/>
          </a:p>
          <a:p>
            <a:pPr marL="285750" indent="-285750">
              <a:buFontTx/>
              <a:buChar char="-"/>
            </a:pPr>
            <a:endParaRPr lang="pt-PT"/>
          </a:p>
          <a:p>
            <a:endParaRPr lang="pt-PT"/>
          </a:p>
          <a:p>
            <a:pPr marL="285750" indent="-285750">
              <a:buFontTx/>
              <a:buChar char="-"/>
            </a:pPr>
            <a:endParaRPr lang="pt-PT"/>
          </a:p>
          <a:p>
            <a:endParaRPr lang="pt-PT"/>
          </a:p>
          <a:p>
            <a:endParaRPr lang="pt-PT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4B0CC57-991B-C8BB-D0AB-28DF53A53579}"/>
              </a:ext>
            </a:extLst>
          </p:cNvPr>
          <p:cNvSpPr txBox="1"/>
          <p:nvPr/>
        </p:nvSpPr>
        <p:spPr>
          <a:xfrm>
            <a:off x="7629195" y="2200589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/>
          </a:p>
          <a:p>
            <a:pPr algn="ctr"/>
            <a:endParaRPr lang="pt-PT"/>
          </a:p>
          <a:p>
            <a:pPr algn="ctr"/>
            <a:r>
              <a:rPr lang="pt-PT"/>
              <a:t>Imagem da preparação</a:t>
            </a:r>
          </a:p>
          <a:p>
            <a:pPr algn="ctr"/>
            <a:endParaRPr lang="pt-PT"/>
          </a:p>
          <a:p>
            <a:pPr algn="ctr"/>
            <a:endParaRPr lang="pt-PT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E1EC111-26FA-CAEF-3B6A-AFF396D61CE4}"/>
              </a:ext>
            </a:extLst>
          </p:cNvPr>
          <p:cNvSpPr txBox="1"/>
          <p:nvPr/>
        </p:nvSpPr>
        <p:spPr>
          <a:xfrm>
            <a:off x="7629195" y="4122207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/>
          </a:p>
          <a:p>
            <a:pPr algn="ctr"/>
            <a:endParaRPr lang="pt-PT"/>
          </a:p>
          <a:p>
            <a:pPr algn="ctr"/>
            <a:r>
              <a:rPr lang="pt-PT"/>
              <a:t>Imagem da preparação</a:t>
            </a:r>
          </a:p>
          <a:p>
            <a:pPr algn="ctr"/>
            <a:endParaRPr lang="pt-PT"/>
          </a:p>
          <a:p>
            <a:pPr algn="ctr"/>
            <a:endParaRPr lang="pt-PT"/>
          </a:p>
        </p:txBody>
      </p:sp>
      <p:pic>
        <p:nvPicPr>
          <p:cNvPr id="4" name="VID-20250528-WA0005">
            <a:hlinkClick r:id="" action="ppaction://media"/>
            <a:extLst>
              <a:ext uri="{FF2B5EF4-FFF2-40B4-BE49-F238E27FC236}">
                <a16:creationId xmlns:a16="http://schemas.microsoft.com/office/drawing/2014/main" id="{4B731363-FBBB-AB50-4546-59B771948F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4942" y="2195422"/>
            <a:ext cx="2432680" cy="1489496"/>
          </a:xfrm>
          <a:prstGeom prst="rect">
            <a:avLst/>
          </a:prstGeom>
        </p:spPr>
      </p:pic>
      <p:pic>
        <p:nvPicPr>
          <p:cNvPr id="6" name="VID-20250528-WA0006">
            <a:hlinkClick r:id="" action="ppaction://media"/>
            <a:extLst>
              <a:ext uri="{FF2B5EF4-FFF2-40B4-BE49-F238E27FC236}">
                <a16:creationId xmlns:a16="http://schemas.microsoft.com/office/drawing/2014/main" id="{DA45936A-8DC7-27F6-0A99-3DA6C3D72CF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37389" y="4121560"/>
            <a:ext cx="2556295" cy="147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1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56323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endParaRPr lang="pt-PT"/>
          </a:p>
          <a:p>
            <a:r>
              <a:rPr lang="pt-PT">
                <a:ea typeface="Calibri" panose="020F0502020204030204"/>
                <a:cs typeface="Calibri" panose="020F0502020204030204"/>
              </a:rPr>
              <a:t>5º) colocar os ingrediente ao fogo para dar a fervura durante </a:t>
            </a:r>
          </a:p>
          <a:p>
            <a:r>
              <a:rPr lang="pt-PT">
                <a:ea typeface="Calibri" panose="020F0502020204030204"/>
                <a:cs typeface="Calibri" panose="020F0502020204030204"/>
              </a:rPr>
              <a:t>30 à 40 minutos;</a:t>
            </a:r>
          </a:p>
          <a:p>
            <a:endParaRPr lang="pt-PT">
              <a:ea typeface="Calibri" panose="020F0502020204030204"/>
              <a:cs typeface="Calibri" panose="020F0502020204030204"/>
            </a:endParaRPr>
          </a:p>
          <a:p>
            <a:endParaRPr lang="pt-PT">
              <a:ea typeface="Calibri" panose="020F0502020204030204"/>
              <a:cs typeface="Calibri" panose="020F0502020204030204"/>
            </a:endParaRPr>
          </a:p>
          <a:p>
            <a:endParaRPr lang="pt-PT"/>
          </a:p>
          <a:p>
            <a:endParaRPr lang="pt-PT"/>
          </a:p>
          <a:p>
            <a:endParaRPr lang="pt-PT"/>
          </a:p>
          <a:p>
            <a:endParaRPr lang="pt-PT"/>
          </a:p>
          <a:p>
            <a:r>
              <a:rPr lang="pt-PT"/>
              <a:t>6º) Durante a fervura a gente acrescenta os ingredientes secundar:</a:t>
            </a:r>
            <a:endParaRPr lang="pt-PT" err="1">
              <a:ea typeface="Calibri"/>
              <a:cs typeface="Calibri"/>
            </a:endParaRPr>
          </a:p>
          <a:p>
            <a:r>
              <a:rPr lang="pt-PT">
                <a:ea typeface="Calibri"/>
                <a:cs typeface="Calibri"/>
              </a:rPr>
              <a:t>O olho e o sal.</a:t>
            </a:r>
          </a:p>
          <a:p>
            <a:r>
              <a:rPr lang="pt-PT">
                <a:ea typeface="Calibri"/>
                <a:cs typeface="Calibri"/>
              </a:rPr>
              <a:t>      Depois de serem colocados os últimos ingredientes é só deixar</a:t>
            </a:r>
          </a:p>
          <a:p>
            <a:r>
              <a:rPr lang="pt-PT">
                <a:ea typeface="Calibri"/>
                <a:cs typeface="Calibri"/>
              </a:rPr>
              <a:t>Cozer por alguns minutos para cozer mais um pouco, e pronto.</a:t>
            </a:r>
          </a:p>
          <a:p>
            <a:pPr marL="285750" indent="-285750">
              <a:buChar char="-"/>
            </a:pPr>
            <a:endParaRPr lang="pt-PT">
              <a:ea typeface="Calibri"/>
              <a:cs typeface="Calibri"/>
            </a:endParaRPr>
          </a:p>
          <a:p>
            <a:pPr marL="285750" indent="-285750">
              <a:buChar char="-"/>
            </a:pPr>
            <a:endParaRPr lang="pt-PT">
              <a:ea typeface="Calibri"/>
              <a:cs typeface="Calibri"/>
            </a:endParaRPr>
          </a:p>
          <a:p>
            <a:pPr marL="285750" indent="-285750">
              <a:buChar char="-"/>
            </a:pPr>
            <a:endParaRPr lang="pt-PT">
              <a:ea typeface="Calibri"/>
              <a:cs typeface="Calibri"/>
            </a:endParaRPr>
          </a:p>
          <a:p>
            <a:endParaRPr lang="pt-PT">
              <a:ea typeface="Calibri"/>
              <a:cs typeface="Calibri"/>
            </a:endParaRPr>
          </a:p>
          <a:p>
            <a:pPr marL="285750" indent="-285750">
              <a:buChar char="-"/>
            </a:pPr>
            <a:endParaRPr lang="pt-PT">
              <a:ea typeface="Calibri"/>
              <a:cs typeface="Calibri"/>
            </a:endParaRPr>
          </a:p>
          <a:p>
            <a:endParaRPr lang="pt-PT">
              <a:ea typeface="Calibri"/>
              <a:cs typeface="Calibri"/>
            </a:endParaRPr>
          </a:p>
          <a:p>
            <a:endParaRPr lang="pt-PT">
              <a:ea typeface="Calibri"/>
              <a:cs typeface="Calibri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4B0CC57-991B-C8BB-D0AB-28DF53A53579}"/>
              </a:ext>
            </a:extLst>
          </p:cNvPr>
          <p:cNvSpPr txBox="1"/>
          <p:nvPr/>
        </p:nvSpPr>
        <p:spPr>
          <a:xfrm>
            <a:off x="7629195" y="2200589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/>
          </a:p>
          <a:p>
            <a:pPr algn="ctr"/>
            <a:endParaRPr lang="pt-PT"/>
          </a:p>
          <a:p>
            <a:pPr algn="ctr"/>
            <a:r>
              <a:rPr lang="pt-PT"/>
              <a:t>Imagem da preparação</a:t>
            </a:r>
          </a:p>
          <a:p>
            <a:pPr algn="ctr"/>
            <a:endParaRPr lang="pt-PT"/>
          </a:p>
          <a:p>
            <a:pPr algn="ctr"/>
            <a:endParaRPr lang="pt-PT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E1EC111-26FA-CAEF-3B6A-AFF396D61CE4}"/>
              </a:ext>
            </a:extLst>
          </p:cNvPr>
          <p:cNvSpPr txBox="1"/>
          <p:nvPr/>
        </p:nvSpPr>
        <p:spPr>
          <a:xfrm>
            <a:off x="7629195" y="4122207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/>
          </a:p>
          <a:p>
            <a:pPr algn="ctr"/>
            <a:endParaRPr lang="pt-PT"/>
          </a:p>
          <a:p>
            <a:pPr algn="ctr"/>
            <a:r>
              <a:rPr lang="pt-PT"/>
              <a:t>Imagem da preparação</a:t>
            </a:r>
          </a:p>
          <a:p>
            <a:pPr algn="ctr"/>
            <a:endParaRPr lang="pt-PT"/>
          </a:p>
          <a:p>
            <a:pPr algn="ctr"/>
            <a:endParaRPr lang="pt-PT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FA163D0-8416-66EA-8951-756333FE6DA5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5" name="Vídeo WhatsApp 2025-05-28 às 11.53.49_aef17760">
            <a:hlinkClick r:id="" action="ppaction://media"/>
            <a:extLst>
              <a:ext uri="{FF2B5EF4-FFF2-40B4-BE49-F238E27FC236}">
                <a16:creationId xmlns:a16="http://schemas.microsoft.com/office/drawing/2014/main" id="{5A18A522-C6AF-3BEE-880B-8BEE8E6237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4942" y="2195422"/>
            <a:ext cx="2432680" cy="1503874"/>
          </a:xfrm>
          <a:prstGeom prst="rect">
            <a:avLst/>
          </a:prstGeom>
        </p:spPr>
      </p:pic>
      <p:pic>
        <p:nvPicPr>
          <p:cNvPr id="6" name="VID-20250528-WA0002">
            <a:hlinkClick r:id="" action="ppaction://media"/>
            <a:extLst>
              <a:ext uri="{FF2B5EF4-FFF2-40B4-BE49-F238E27FC236}">
                <a16:creationId xmlns:a16="http://schemas.microsoft.com/office/drawing/2014/main" id="{A31F5D54-B9A2-0EC6-75C3-39649BED699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99229" y="4121988"/>
            <a:ext cx="2585050" cy="147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Tema do Office</vt:lpstr>
      <vt:lpstr>Desafio ASS 2023/2024 </vt:lpstr>
      <vt:lpstr>Desafio ASS 2023/2024 </vt:lpstr>
      <vt:lpstr>Desafio ASS 2023/2024 </vt:lpstr>
      <vt:lpstr>Desafio ASS 2023/2024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Desafio ASS 2022/2023</dc:title>
  <dc:creator>Office1</dc:creator>
  <cp:revision>1</cp:revision>
  <dcterms:created xsi:type="dcterms:W3CDTF">2023-02-27T10:13:03Z</dcterms:created>
  <dcterms:modified xsi:type="dcterms:W3CDTF">2025-05-29T14:48:17Z</dcterms:modified>
</cp:coreProperties>
</file>