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30/05/2025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577413" y="824843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OVOS EM TOMATADA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9307" y="0"/>
            <a:ext cx="724402" cy="7451678"/>
          </a:xfrm>
          <a:solidFill>
            <a:srgbClr val="05764A"/>
          </a:solidFill>
        </p:spPr>
        <p:txBody>
          <a:bodyPr vert="vert270">
            <a:normAutofit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577413" y="1651519"/>
            <a:ext cx="9668654" cy="48141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   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(para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pt-PT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pessoas):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55"/>
              </a:spcBef>
              <a:buNone/>
            </a:pPr>
            <a:r>
              <a:rPr lang="pt-P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2420"/>
              </a:lnSpc>
              <a:spcBef>
                <a:spcPts val="5"/>
              </a:spcBef>
              <a:buSzPts val="2000"/>
              <a:buFont typeface="Calibri" panose="020F0502020204030204" pitchFamily="34" charset="0"/>
              <a:buChar char="-"/>
              <a:tabLst>
                <a:tab pos="363220" algn="l"/>
              </a:tabLst>
            </a:pP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pt-PT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folhas</a:t>
            </a:r>
            <a:r>
              <a:rPr lang="pt-PT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louro</a:t>
            </a:r>
            <a:endParaRPr lang="pt-PT" sz="1800" spc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2400"/>
              </a:lnSpc>
              <a:buSzPts val="2000"/>
              <a:buFont typeface="Calibri" panose="020F0502020204030204" pitchFamily="34" charset="0"/>
              <a:buChar char="-"/>
              <a:tabLst>
                <a:tab pos="363220" algn="l"/>
              </a:tabLst>
            </a:pP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200</a:t>
            </a:r>
            <a:r>
              <a:rPr lang="pt-PT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gramas</a:t>
            </a:r>
            <a:r>
              <a:rPr lang="pt-PT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cebola</a:t>
            </a:r>
            <a:endParaRPr lang="pt-PT" sz="1800" spc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2400"/>
              </a:lnSpc>
              <a:buSzPts val="2000"/>
              <a:buFont typeface="Calibri" panose="020F0502020204030204" pitchFamily="34" charset="0"/>
              <a:buChar char="-"/>
              <a:tabLst>
                <a:tab pos="363220" algn="l"/>
              </a:tabLst>
            </a:pP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pt-PT" sz="1800" spc="-3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colheres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sopa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azeite</a:t>
            </a:r>
            <a:endParaRPr lang="pt-PT" sz="1800" spc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2400"/>
              </a:lnSpc>
              <a:buSzPts val="2000"/>
              <a:buFont typeface="Calibri" panose="020F0502020204030204" pitchFamily="34" charset="0"/>
              <a:buChar char="-"/>
              <a:tabLst>
                <a:tab pos="363220" algn="l"/>
              </a:tabLst>
            </a:pP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pt-PT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colher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sopa</a:t>
            </a:r>
            <a:r>
              <a:rPr lang="pt-PT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chouriço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picado</a:t>
            </a:r>
            <a:endParaRPr lang="pt-PT" sz="1800" spc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2400"/>
              </a:lnSpc>
              <a:buSzPts val="2000"/>
              <a:buFont typeface="Calibri" panose="020F0502020204030204" pitchFamily="34" charset="0"/>
              <a:buChar char="-"/>
              <a:tabLst>
                <a:tab pos="363220" algn="l"/>
              </a:tabLst>
            </a:pP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pt-PT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colher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sopa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talos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salsa</a:t>
            </a:r>
            <a:endParaRPr lang="pt-PT" sz="1800" spc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2400"/>
              </a:lnSpc>
              <a:buSzPts val="2000"/>
              <a:buFont typeface="Calibri" panose="020F0502020204030204" pitchFamily="34" charset="0"/>
              <a:buChar char="-"/>
              <a:tabLst>
                <a:tab pos="363220" algn="l"/>
              </a:tabLst>
            </a:pP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pt-PT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dentes</a:t>
            </a:r>
            <a:r>
              <a:rPr lang="pt-PT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alho</a:t>
            </a:r>
            <a:endParaRPr lang="pt-PT" sz="1800" spc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2400"/>
              </a:lnSpc>
              <a:buSzPts val="2000"/>
              <a:buFont typeface="Calibri" panose="020F0502020204030204" pitchFamily="34" charset="0"/>
              <a:buChar char="-"/>
              <a:tabLst>
                <a:tab pos="363220" algn="l"/>
              </a:tabLst>
            </a:pP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Kg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tomate</a:t>
            </a:r>
            <a:endParaRPr lang="pt-PT" sz="1800" spc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2400"/>
              </a:lnSpc>
              <a:buSzPts val="2000"/>
              <a:buFont typeface="Calibri" panose="020F0502020204030204" pitchFamily="34" charset="0"/>
              <a:buChar char="-"/>
              <a:tabLst>
                <a:tab pos="363220" algn="l"/>
              </a:tabLst>
            </a:pP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pt-PT" sz="1800" spc="-3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colheres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chá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</a:t>
            </a:r>
            <a:endParaRPr lang="pt-PT" sz="1800" spc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ts val="2400"/>
              </a:lnSpc>
              <a:buSzPts val="2000"/>
              <a:buFont typeface="Calibri" panose="020F0502020204030204" pitchFamily="34" charset="0"/>
              <a:buChar char="-"/>
              <a:tabLst>
                <a:tab pos="363220" algn="l"/>
              </a:tabLst>
            </a:pP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pt-PT" sz="18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colher</a:t>
            </a:r>
            <a:r>
              <a:rPr lang="pt-PT" sz="18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chá</a:t>
            </a:r>
            <a:r>
              <a:rPr lang="pt-PT" sz="18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açúcar</a:t>
            </a:r>
            <a:endParaRPr lang="pt-PT" sz="1800" spc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pt-PT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ovos</a:t>
            </a:r>
            <a:r>
              <a:rPr lang="pt-PT" dirty="0"/>
              <a:t>                                         </a:t>
            </a:r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                              Fig. 1: </a:t>
            </a:r>
            <a:r>
              <a:rPr lang="pt-PT" b="1" dirty="0"/>
              <a:t>Prato Final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4449171" y="2286998"/>
            <a:ext cx="5378118" cy="369331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246F06-4C3E-5D0C-F3F5-B31A6D35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829" y="2064854"/>
            <a:ext cx="5394460" cy="41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23972" y="817680"/>
            <a:ext cx="9668654" cy="671878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23972" y="1731876"/>
            <a:ext cx="9668654" cy="5078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r>
              <a:rPr lang="pt-PT" dirty="0"/>
              <a:t>1º) Começamos por descascar e preparar todos os ingredientes.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                                                                                           </a:t>
            </a:r>
          </a:p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                                                                               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Fig.2:</a:t>
            </a:r>
            <a:r>
              <a:rPr lang="pt-PT" sz="18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Ingredientes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PT" dirty="0"/>
              <a:t>                                                                                                                        </a:t>
            </a:r>
          </a:p>
          <a:p>
            <a:r>
              <a:rPr lang="pt-PT" dirty="0"/>
              <a:t>2º) Depois, numa panela colocamos o azeite, a cebola picada e o louro. </a:t>
            </a:r>
          </a:p>
          <a:p>
            <a:r>
              <a:rPr lang="pt-PT" dirty="0"/>
              <a:t>Juntamos o chouriço, o alho e a salsa picados e deixamos refogar</a:t>
            </a:r>
          </a:p>
          <a:p>
            <a:r>
              <a:rPr lang="pt-PT" dirty="0"/>
              <a:t> durante alguns minutos.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                                                                               Fig.3:</a:t>
            </a:r>
            <a:r>
              <a:rPr lang="pt-PT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Procedimento</a:t>
            </a:r>
            <a:r>
              <a:rPr lang="pt-PT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520013" y="4704957"/>
            <a:ext cx="244930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Imagem da preparação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643433-DC0C-98EC-F87B-ABEB869F7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36" y="1789879"/>
            <a:ext cx="3091690" cy="2182664"/>
          </a:xfrm>
          <a:prstGeom prst="rect">
            <a:avLst/>
          </a:prstGeom>
        </p:spPr>
      </p:pic>
      <p:pic>
        <p:nvPicPr>
          <p:cNvPr id="5" name="Image 19">
            <a:extLst>
              <a:ext uri="{FF2B5EF4-FFF2-40B4-BE49-F238E27FC236}">
                <a16:creationId xmlns:a16="http://schemas.microsoft.com/office/drawing/2014/main" id="{221BC124-FA51-78AF-9D9B-BE40CFEF1B6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4484" y="4369948"/>
            <a:ext cx="2988142" cy="19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56837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60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142240" marR="3943985">
              <a:lnSpc>
                <a:spcPct val="97000"/>
              </a:lnSpc>
              <a:spcBef>
                <a:spcPts val="5"/>
              </a:spcBef>
              <a:buNone/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2240" marR="3943985">
              <a:lnSpc>
                <a:spcPct val="97000"/>
              </a:lnSpc>
              <a:spcBef>
                <a:spcPts val="5"/>
              </a:spcBef>
              <a:buNone/>
            </a:pPr>
            <a:endParaRPr lang="pt-P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2240" marR="3943985">
              <a:lnSpc>
                <a:spcPct val="97000"/>
              </a:lnSpc>
              <a:spcBef>
                <a:spcPts val="5"/>
              </a:spcBef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3º)</a:t>
            </a:r>
            <a:r>
              <a:rPr lang="pt-PT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</a:t>
            </a:r>
            <a:r>
              <a:rPr lang="pt-PT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seguida</a:t>
            </a:r>
            <a:r>
              <a:rPr lang="pt-PT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juntamos</a:t>
            </a:r>
            <a:r>
              <a:rPr lang="pt-PT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</a:t>
            </a:r>
            <a:r>
              <a:rPr lang="pt-PT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tomates</a:t>
            </a:r>
            <a:r>
              <a:rPr lang="pt-PT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pelados</a:t>
            </a:r>
            <a:r>
              <a:rPr lang="pt-PT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cortados em pedaços.</a:t>
            </a:r>
          </a:p>
          <a:p>
            <a:pPr marL="142240">
              <a:lnSpc>
                <a:spcPts val="2420"/>
              </a:lnSpc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Temperamos</a:t>
            </a:r>
            <a:r>
              <a:rPr lang="pt-PT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açúcar.</a:t>
            </a: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Bef>
                <a:spcPts val="2270"/>
              </a:spcBef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142240" marR="4773930">
              <a:lnSpc>
                <a:spcPct val="97000"/>
              </a:lnSpc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4º)</a:t>
            </a:r>
            <a:r>
              <a:rPr lang="pt-PT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Deixamos</a:t>
            </a:r>
            <a:r>
              <a:rPr lang="pt-PT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cozinhar</a:t>
            </a:r>
            <a:r>
              <a:rPr lang="pt-PT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</a:t>
            </a:r>
            <a:r>
              <a:rPr lang="pt-PT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lume</a:t>
            </a:r>
            <a:r>
              <a:rPr lang="pt-PT" sz="18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brando durante cerca de 20 minutos.</a:t>
            </a:r>
          </a:p>
          <a:p>
            <a:pPr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                                                                       </a:t>
            </a:r>
          </a:p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                                                                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 Fig.4:</a:t>
            </a:r>
            <a:r>
              <a:rPr lang="pt-PT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Procedimento</a:t>
            </a:r>
            <a:r>
              <a:rPr lang="pt-PT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endParaRPr lang="pt-PT" spc="-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Image 35">
            <a:extLst>
              <a:ext uri="{FF2B5EF4-FFF2-40B4-BE49-F238E27FC236}">
                <a16:creationId xmlns:a16="http://schemas.microsoft.com/office/drawing/2014/main" id="{33406392-CFE0-98A3-C472-0FD5C16BCDA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2205639"/>
            <a:ext cx="4259249" cy="307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857627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2024/2025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795131"/>
            <a:ext cx="9668654" cy="49372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77470" marR="2727960">
              <a:lnSpc>
                <a:spcPct val="97000"/>
              </a:lnSpc>
              <a:spcBef>
                <a:spcPts val="2130"/>
              </a:spcBef>
              <a:buNone/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470" marR="2727960">
              <a:lnSpc>
                <a:spcPct val="97000"/>
              </a:lnSpc>
              <a:spcBef>
                <a:spcPts val="2130"/>
              </a:spcBef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5º)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fim,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colocamos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ovos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deixamos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cozinhar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durante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mais 6 minutos.</a:t>
            </a:r>
          </a:p>
          <a:p>
            <a:pPr>
              <a:buNone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6º) Servimos no prato, com uma fatia de pão ou de broa. </a:t>
            </a: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Sugestão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apresentação: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polvilhar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salsa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picada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pt-PT" sz="1800" spc="-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cima.</a:t>
            </a: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                                    </a:t>
            </a:r>
            <a:endParaRPr lang="pt-P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                                                                                       </a:t>
            </a: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                   </a:t>
            </a: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endParaRPr lang="pt-P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endParaRPr lang="pt-P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endParaRPr lang="pt-P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endParaRPr lang="pt-P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endParaRPr lang="pt-P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Fig.6:</a:t>
            </a:r>
            <a:r>
              <a:rPr lang="pt-PT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Procedimento</a:t>
            </a:r>
            <a:r>
              <a:rPr lang="pt-PT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           Fig.7:</a:t>
            </a:r>
            <a:r>
              <a:rPr lang="pt-PT" sz="1800" spc="-6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Prato</a:t>
            </a:r>
            <a:r>
              <a:rPr lang="pt-PT" sz="1800" spc="-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final</a:t>
            </a:r>
            <a:endParaRPr lang="pt-P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470" marR="2727960">
              <a:lnSpc>
                <a:spcPct val="97000"/>
              </a:lnSpc>
              <a:spcBef>
                <a:spcPts val="5"/>
              </a:spcBef>
            </a:pPr>
            <a:endParaRPr lang="pt-PT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2">
            <a:extLst>
              <a:ext uri="{FF2B5EF4-FFF2-40B4-BE49-F238E27FC236}">
                <a16:creationId xmlns:a16="http://schemas.microsoft.com/office/drawing/2014/main" id="{8CB04022-8004-CB8B-EBA6-182F5C9E6DC4}"/>
              </a:ext>
            </a:extLst>
          </p:cNvPr>
          <p:cNvGrpSpPr>
            <a:grpSpLocks/>
          </p:cNvGrpSpPr>
          <p:nvPr/>
        </p:nvGrpSpPr>
        <p:grpSpPr>
          <a:xfrm>
            <a:off x="7533565" y="1799402"/>
            <a:ext cx="2821684" cy="1762548"/>
            <a:chOff x="0" y="0"/>
            <a:chExt cx="1779925" cy="2038825"/>
          </a:xfrm>
        </p:grpSpPr>
        <p:pic>
          <p:nvPicPr>
            <p:cNvPr id="6" name="Image 43">
              <a:extLst>
                <a:ext uri="{FF2B5EF4-FFF2-40B4-BE49-F238E27FC236}">
                  <a16:creationId xmlns:a16="http://schemas.microsoft.com/office/drawing/2014/main" id="{964685BF-88C1-E84F-76BB-A985C18AC8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779925" cy="2038825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332803-7277-0214-F904-3D4E073D103A}"/>
              </a:ext>
            </a:extLst>
          </p:cNvPr>
          <p:cNvSpPr txBox="1"/>
          <p:nvPr/>
        </p:nvSpPr>
        <p:spPr>
          <a:xfrm>
            <a:off x="7821949" y="3525327"/>
            <a:ext cx="224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Fig.5:</a:t>
            </a:r>
            <a:r>
              <a:rPr lang="pt-PT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Procedimento</a:t>
            </a:r>
            <a:r>
              <a:rPr lang="pt-PT" sz="18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</a:t>
            </a:r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47971AF-79BE-8537-3B92-1F9F57C25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95" y="3915544"/>
            <a:ext cx="9621720" cy="21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339</Words>
  <Application>Microsoft Office PowerPoint</Application>
  <PresentationFormat>Ecrã Panorâmico</PresentationFormat>
  <Paragraphs>94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1" baseType="lpstr">
      <vt:lpstr>Arial</vt:lpstr>
      <vt:lpstr>Bahnschrift</vt:lpstr>
      <vt:lpstr>Calibri</vt:lpstr>
      <vt:lpstr>Calibri Light</vt:lpstr>
      <vt:lpstr>Times New Roman</vt:lpstr>
      <vt:lpstr>Trebuchet MS</vt:lpstr>
      <vt:lpstr>Tema do Office</vt:lpstr>
      <vt:lpstr>Desafio ASS 2024/2025</vt:lpstr>
      <vt:lpstr>Desafio ASS 2024/2025 </vt:lpstr>
      <vt:lpstr>Desafio ASS 2024/2025</vt:lpstr>
      <vt:lpstr>Desafio ASS 2024/2025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Margarida Maria A.M. Carvalho</cp:lastModifiedBy>
  <cp:revision>8</cp:revision>
  <dcterms:created xsi:type="dcterms:W3CDTF">2023-02-27T10:13:03Z</dcterms:created>
  <dcterms:modified xsi:type="dcterms:W3CDTF">2025-05-30T15:20:20Z</dcterms:modified>
</cp:coreProperties>
</file>