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  <p:sldId id="1193" r:id="rId6"/>
    <p:sldId id="1194" r:id="rId7"/>
    <p:sldId id="1195" r:id="rId8"/>
    <p:sldId id="1196" r:id="rId9"/>
    <p:sldId id="1197" r:id="rId10"/>
    <p:sldId id="1198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15/04/2025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Mangusto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com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bacalhau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assado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594932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r>
              <a:rPr lang="pt-PT" dirty="0"/>
              <a:t>-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 folhas de 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couve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galega grandes e tenras</a:t>
            </a:r>
            <a:endParaRPr lang="pt-PT" dirty="0"/>
          </a:p>
          <a:p>
            <a:r>
              <a:rPr lang="pt-PT" dirty="0"/>
              <a:t>- 3 batatas médias</a:t>
            </a:r>
          </a:p>
          <a:p>
            <a:r>
              <a:rPr lang="pt-PT" dirty="0"/>
              <a:t>- 200 a 300 g de pão de trigo</a:t>
            </a:r>
          </a:p>
          <a:p>
            <a:r>
              <a:rPr lang="pt-PT" dirty="0"/>
              <a:t>- 8 dentes de alho</a:t>
            </a:r>
          </a:p>
          <a:p>
            <a:r>
              <a:rPr lang="pt-PT" dirty="0"/>
              <a:t>- 200 g de bacalhau</a:t>
            </a:r>
          </a:p>
          <a:p>
            <a:r>
              <a:rPr lang="pt-PT" dirty="0"/>
              <a:t>- Algumas azeitonas</a:t>
            </a:r>
          </a:p>
          <a:p>
            <a:r>
              <a:rPr lang="pt-PT" dirty="0"/>
              <a:t>- Azeite e sal, q.b.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48AA63-3A92-61A5-0593-44D455323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r="14196"/>
          <a:stretch/>
        </p:blipFill>
        <p:spPr>
          <a:xfrm>
            <a:off x="5084576" y="2281628"/>
            <a:ext cx="5089237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31A0E-1A74-8F37-320C-54836D31D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ACCAE2A5-DF6D-FB30-6A83-A052D02333B9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3C247572-4DAE-802E-CB11-8C577A48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EA0C05A-2D49-D67B-E5E1-8642BC1C11CE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18A0B3-D456-DAC8-3645-0D64365D9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64B723E-D77C-05AF-1C5A-00AFE43310E6}"/>
              </a:ext>
            </a:extLst>
          </p:cNvPr>
          <p:cNvSpPr txBox="1"/>
          <p:nvPr/>
        </p:nvSpPr>
        <p:spPr>
          <a:xfrm>
            <a:off x="686595" y="1860049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Todos se deliciaram a comer este prato com tradição na </a:t>
            </a:r>
          </a:p>
          <a:p>
            <a:r>
              <a:rPr lang="pt-PT" dirty="0"/>
              <a:t>região do Ribatejo.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E assim, terminou uma sessão de Receitas Sustentáveis com</a:t>
            </a:r>
          </a:p>
          <a:p>
            <a:r>
              <a:rPr lang="pt-PT" dirty="0"/>
              <a:t>Tradição na nossa região.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F33A18A-37B8-8CB9-7519-39A4C9EB9507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F7B6A2-2C0E-B4C9-A433-E0136ADDEEDF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160B33-32DF-2130-CBB4-7E2FC230BDB0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1B91F7B-2DA5-6288-A3FD-93E14DB50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15" y="2087933"/>
            <a:ext cx="3282951" cy="176921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3D84D3E-A1CD-D7BF-4E54-60F7FEB52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16" y="4036385"/>
            <a:ext cx="3268950" cy="16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6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Magusto ou Mangusto é o nome de um acompanhamento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inventado há muitos anos na região do Ribatejo, com o intuito 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aproveitar sobras de pão, couves e até batatas cozidas. 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Corta-se o pão em pequenas fatias para posteriormente se</a:t>
            </a:r>
          </a:p>
          <a:p>
            <a:r>
              <a:rPr lang="pt-PT" dirty="0"/>
              <a:t>adicionar aos restantes ingredientes.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BE8575-8ADB-A409-5C4F-A75330E5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58" y="2107653"/>
            <a:ext cx="3540035" cy="17700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FF73FF-9388-E68E-3EDF-30DEC2DBF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59" y="4005958"/>
            <a:ext cx="3540035" cy="17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740977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Descasam-se as batatas.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Partem-se as couves á mão torcendo-as, depois de lhe ter </a:t>
            </a: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tirado os talos mais grossos.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16DF19-DCC6-1D20-97C4-5661E2C17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04" y="1984929"/>
            <a:ext cx="3437213" cy="17186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668D021-CF42-C881-C857-F57CBA74D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84" y="3880928"/>
            <a:ext cx="3437213" cy="17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As batatas são cortadas às rodelas e colocam-se na panela</a:t>
            </a:r>
          </a:p>
          <a:p>
            <a:r>
              <a:rPr lang="pt-PT" dirty="0"/>
              <a:t>junto com as couves, bastante água e um pouco de sal. Vai a</a:t>
            </a:r>
          </a:p>
          <a:p>
            <a:r>
              <a:rPr lang="pt-PT" dirty="0"/>
              <a:t>cozer.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Os alhos são descascados.</a:t>
            </a:r>
          </a:p>
          <a:p>
            <a:r>
              <a:rPr lang="pt-PT" dirty="0"/>
              <a:t> O bacalhau demolhado foi a assar no assador.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492D6E-8E1E-5FD9-47D9-09F7126AC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31" y="2053549"/>
            <a:ext cx="3615406" cy="18077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EAB79D7-0145-9AFC-E816-C80CCAE79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30" y="4045450"/>
            <a:ext cx="3615407" cy="18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4BABC-A038-C2E2-07BC-988763C73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F42ABA01-D5FA-807E-8BE1-FE57A4E1F93A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B419010-A03B-FE4E-9D08-FDD54B9B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B00ED53-246E-AAF4-EE79-7A6B2439E74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897B236A-E54B-DCEC-ED3F-AC094142C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38EA67F-9299-B5C7-A697-09C4BBB5C951}"/>
              </a:ext>
            </a:extLst>
          </p:cNvPr>
          <p:cNvSpPr txBox="1"/>
          <p:nvPr/>
        </p:nvSpPr>
        <p:spPr>
          <a:xfrm>
            <a:off x="686595" y="186004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Verifica-se o estado de cozedura das batatas com as couves, </a:t>
            </a:r>
          </a:p>
          <a:p>
            <a:r>
              <a:rPr lang="pt-PT" dirty="0"/>
              <a:t>mexendo de vez em quando.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Os dentes de alho são cortados às rodelas finas e adicionados</a:t>
            </a:r>
          </a:p>
          <a:p>
            <a:r>
              <a:rPr lang="pt-PT" dirty="0"/>
              <a:t>ao preparado anterior.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58F108D-C629-F848-241E-EF007EB41874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D1C643-2627-66DF-0B98-29032F7C7D7C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D3141C-E3D5-149E-12BE-62E9CE63304F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81FE93-DEA4-B4F7-E269-13DBC5CE2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8" y="2043954"/>
            <a:ext cx="3309840" cy="19018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4F73815-E4C3-E921-420F-6F739F5EA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8" y="4081968"/>
            <a:ext cx="3309840" cy="181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0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01D7E-53C7-18DB-DC27-8B71A6E04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6D9C1C4D-7E45-4F61-2A34-DF0E3FE37D64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46E368F-C355-2429-B5DC-99CCE7EC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523B0EB-ABD0-A0E7-48E1-B16D8DA58AD5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E180E36B-DD02-1F03-48A4-E4533C1EA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8A78576-3271-72AC-7B2A-9063F263600A}"/>
              </a:ext>
            </a:extLst>
          </p:cNvPr>
          <p:cNvSpPr txBox="1"/>
          <p:nvPr/>
        </p:nvSpPr>
        <p:spPr>
          <a:xfrm>
            <a:off x="686595" y="1860049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As batatas e as couves já estão quase cozidas, juntam-se os </a:t>
            </a:r>
          </a:p>
          <a:p>
            <a:r>
              <a:rPr lang="pt-PT" dirty="0"/>
              <a:t>alhos.</a:t>
            </a:r>
          </a:p>
          <a:p>
            <a:r>
              <a:rPr lang="pt-PT" dirty="0"/>
              <a:t>O pão já foi demolhado na água de cozedura  junta-se </a:t>
            </a:r>
          </a:p>
          <a:p>
            <a:r>
              <a:rPr lang="pt-PT" dirty="0"/>
              <a:t>também.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O preparado é mexido e esmagado com uma colher de pau.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593567-BCB7-3662-1DA3-6E661613F8DD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14163B-8BE4-DC53-C030-382CAE891AE0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4A1B08-E108-773C-D393-E3529E100943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D9DE76D-D425-FCF3-CAB3-67916736E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92" y="4099910"/>
            <a:ext cx="3501149" cy="189203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654E2AD-0A09-9791-1B4B-C50E92948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01" y="2081391"/>
            <a:ext cx="3535140" cy="18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6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D7255-6215-1153-FB1F-858FA4F4D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D5EC3138-7FB1-F4CF-D875-3B61947CEF0E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D51713D-D472-8A6E-1F7C-B3AF2C0A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79F9A1F-A952-5B02-5C01-D73C514CF9D6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BF6FA36-C56A-D34F-B8DA-ADBC6052A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89346B3-97B5-87E9-065E-3FFF3F25A7DC}"/>
              </a:ext>
            </a:extLst>
          </p:cNvPr>
          <p:cNvSpPr txBox="1"/>
          <p:nvPr/>
        </p:nvSpPr>
        <p:spPr>
          <a:xfrm>
            <a:off x="686595" y="186004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Ao preparado junta-se o azeite, numa quantidade adequada.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Continua a mexer-se tudo muito bem.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BD637AE-EF3E-DB0E-1740-1A7E3CC94301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EA71B8-F4D8-E7BF-5818-65EFEDE12112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F906A5-BC03-D768-91BD-BF0BD5AD57E7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4D1446-D4D9-2450-FAA8-05F60B83A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96" y="4028395"/>
            <a:ext cx="3499407" cy="187308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8766D59-55D8-E667-1AC7-AC298270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696" y="2134003"/>
            <a:ext cx="3499407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8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540F-B188-ACAC-5CE5-750D88AE0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35883D0-686C-8E7A-007B-FACB5D95D0AE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47E16134-397C-F3E6-F3AD-484FD435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A43EC1D-B143-94AC-D76A-FCE099D58A43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676B60E7-7000-AB02-8CEE-4B3F1384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CD423A3-A294-FDC7-C6A9-661718706A2C}"/>
              </a:ext>
            </a:extLst>
          </p:cNvPr>
          <p:cNvSpPr txBox="1"/>
          <p:nvPr/>
        </p:nvSpPr>
        <p:spPr>
          <a:xfrm>
            <a:off x="686595" y="1860049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O mangusto está pronto. Retira-se da panela (caldeira </a:t>
            </a:r>
          </a:p>
          <a:p>
            <a:r>
              <a:rPr lang="pt-PT" dirty="0"/>
              <a:t>antigamente com tampa própria) e serve-se na própria tampa.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Na tampa da panela ou num prato grande de cerâmica, coloca-</a:t>
            </a:r>
          </a:p>
          <a:p>
            <a:r>
              <a:rPr lang="pt-PT" dirty="0"/>
              <a:t>-se em cima do mangusto o bacalhau assado já desfiado e as </a:t>
            </a:r>
          </a:p>
          <a:p>
            <a:r>
              <a:rPr lang="pt-PT" dirty="0"/>
              <a:t>azeitonas.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106EA0-09E2-51A7-EB7B-E62B26955241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E690CC-274E-1BF1-6133-05F82E12F97B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187A0B-C6FF-406B-E590-37F18B88F457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FB92C14-305D-0D71-F5BA-10DBAF538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00" y="2079812"/>
            <a:ext cx="3282951" cy="17839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E21700A-8B5C-65AA-F273-607B5BB5B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00" y="4084866"/>
            <a:ext cx="3282951" cy="17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7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F0940-BE54-9306-AFFB-4D423009E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FA83D817-2CF2-2122-BE3A-2448E947680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2B28211F-3516-2F1B-7480-7D654489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CACEFED-8B4B-CEF9-9C13-478489DAAC1B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10BF7B6-9D8D-CBDC-C993-23DAF8829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772A527-BC33-BCC3-A46E-A1B3B86BCF02}"/>
              </a:ext>
            </a:extLst>
          </p:cNvPr>
          <p:cNvSpPr txBox="1"/>
          <p:nvPr/>
        </p:nvSpPr>
        <p:spPr>
          <a:xfrm>
            <a:off x="686595" y="1860049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Chegou o momento de provar o dito manjar.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Os alunos que aprenderam e ajudaram na confeção degustam</a:t>
            </a:r>
          </a:p>
          <a:p>
            <a:r>
              <a:rPr lang="pt-PT" dirty="0"/>
              <a:t>o mangusto com o bacalhau.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C9E2462-F1B6-3CCB-F074-F3FEC1311B20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0E6DE1-63CE-D944-915E-BBA2EDC7CD5F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4487F2-F3D8-A934-2C5B-B51926DE147A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02A6A42-34C9-6426-B2BE-015695185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03" y="2120556"/>
            <a:ext cx="3393478" cy="170397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C39A302-D6B8-7004-ED11-82538E2C7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03" y="4036385"/>
            <a:ext cx="3393478" cy="16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77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665</Words>
  <Application>Microsoft Office PowerPoint</Application>
  <PresentationFormat>Ecrã Panorâmico</PresentationFormat>
  <Paragraphs>260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 </vt:lpstr>
      <vt:lpstr>Desafio ASS 2024/2025 </vt:lpstr>
      <vt:lpstr>Desafio ASS 2024/2025 </vt:lpstr>
      <vt:lpstr>Desafio ASS 2024/2025 </vt:lpstr>
      <vt:lpstr>Desafio ASS 2024/2025 </vt:lpstr>
      <vt:lpstr>Desafio ASS 2024/2025 </vt:lpstr>
      <vt:lpstr>Desafio ASS 2024/2025 </vt:lpstr>
      <vt:lpstr>Desafio ASS 2024/2025 </vt:lpstr>
      <vt:lpstr>Desafio ASS 2024/2025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conceicao milheiro</cp:lastModifiedBy>
  <cp:revision>6</cp:revision>
  <dcterms:created xsi:type="dcterms:W3CDTF">2023-02-27T10:13:03Z</dcterms:created>
  <dcterms:modified xsi:type="dcterms:W3CDTF">2025-04-15T15:05:11Z</dcterms:modified>
</cp:coreProperties>
</file>