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1188" r:id="rId2"/>
    <p:sldId id="1189" r:id="rId3"/>
    <p:sldId id="1191" r:id="rId4"/>
    <p:sldId id="1193" r:id="rId5"/>
    <p:sldId id="1192" r:id="rId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23/04/2025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23/04/2025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23/04/2025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23/04/2025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23/04/2025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23/04/2025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23/04/2025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23/04/2025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23/04/2025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23/04/2025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23/04/2025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23/04/2025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686595" y="74993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pt-PT" altLang="en-GB" sz="2400" b="1" dirty="0">
                <a:solidFill>
                  <a:prstClr val="black"/>
                </a:solidFill>
                <a:latin typeface="Calibri" panose="020F0502020204030204"/>
              </a:rPr>
              <a:t>Sopa de Feijão</a:t>
            </a:r>
            <a:endParaRPr kumimoji="0" lang="pt-PT" alt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6595" y="1677367"/>
            <a:ext cx="9331570" cy="59093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Feijão</a:t>
            </a:r>
          </a:p>
          <a:p>
            <a:pPr marL="285750" indent="-285750">
              <a:buFontTx/>
              <a:buChar char="-"/>
            </a:pPr>
            <a:r>
              <a:rPr lang="pt-PT" dirty="0"/>
              <a:t>Batatas</a:t>
            </a:r>
          </a:p>
          <a:p>
            <a:pPr marL="285750" indent="-285750">
              <a:buFontTx/>
              <a:buChar char="-"/>
            </a:pPr>
            <a:r>
              <a:rPr lang="pt-PT" dirty="0"/>
              <a:t>Cenoura</a:t>
            </a:r>
          </a:p>
          <a:p>
            <a:pPr marL="285750" indent="-285750">
              <a:buFontTx/>
              <a:buChar char="-"/>
            </a:pPr>
            <a:r>
              <a:rPr lang="pt-PT" dirty="0"/>
              <a:t>Abóbora</a:t>
            </a:r>
          </a:p>
          <a:p>
            <a:pPr marL="285750" indent="-285750">
              <a:buFontTx/>
              <a:buChar char="-"/>
            </a:pPr>
            <a:r>
              <a:rPr lang="pt-PT" dirty="0"/>
              <a:t>Alho</a:t>
            </a:r>
          </a:p>
          <a:p>
            <a:pPr marL="285750" indent="-285750">
              <a:buFontTx/>
              <a:buChar char="-"/>
            </a:pPr>
            <a:r>
              <a:rPr lang="pt-PT" dirty="0"/>
              <a:t>Cebola</a:t>
            </a:r>
          </a:p>
          <a:p>
            <a:pPr marL="285750" indent="-285750">
              <a:buFontTx/>
              <a:buChar char="-"/>
            </a:pPr>
            <a:r>
              <a:rPr lang="pt-PT" dirty="0"/>
              <a:t>Água do feijão </a:t>
            </a:r>
          </a:p>
          <a:p>
            <a:pPr marL="285750" indent="-285750">
              <a:buFontTx/>
              <a:buChar char="-"/>
            </a:pPr>
            <a:r>
              <a:rPr lang="pt-PT" dirty="0"/>
              <a:t>Massa</a:t>
            </a:r>
          </a:p>
          <a:p>
            <a:pPr marL="285750" indent="-285750">
              <a:buFontTx/>
              <a:buChar char="-"/>
            </a:pPr>
            <a:r>
              <a:rPr lang="pt-PT" dirty="0"/>
              <a:t>Couves</a:t>
            </a:r>
          </a:p>
          <a:p>
            <a:pPr marL="285750" indent="-285750">
              <a:buFontTx/>
              <a:buChar char="-"/>
            </a:pPr>
            <a:r>
              <a:rPr lang="pt-PT" dirty="0"/>
              <a:t>Sal 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507" y="2286998"/>
            <a:ext cx="3681048" cy="404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Cozer os ingredientes – batatas, cenoura, abóbora, alho e </a:t>
            </a:r>
          </a:p>
          <a:p>
            <a:r>
              <a:rPr lang="pt-PT" dirty="0"/>
              <a:t>Cebola.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Juntar um pouco de sal.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12" name="Picture 4" descr="E:\Receitas sustentáveis\Martim\20250316_1459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7" t="9804" r="2918" b="2476"/>
          <a:stretch/>
        </p:blipFill>
        <p:spPr bwMode="auto">
          <a:xfrm>
            <a:off x="7298707" y="2115703"/>
            <a:ext cx="2621903" cy="194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Receitas sustentáveis\Martim\20250316_150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708" y="4164467"/>
            <a:ext cx="2621903" cy="196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6595" y="202791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Deixar cozer lentamente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4ºTriturar para fazer o puré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3" b="18731"/>
          <a:stretch/>
        </p:blipFill>
        <p:spPr bwMode="auto">
          <a:xfrm>
            <a:off x="7735065" y="2112613"/>
            <a:ext cx="2237561" cy="189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E:\Receitas sustentáveis\Martim\20250316_1614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7499"/>
          <a:stretch/>
        </p:blipFill>
        <p:spPr bwMode="auto">
          <a:xfrm rot="5400000">
            <a:off x="7823607" y="4051356"/>
            <a:ext cx="1944267" cy="233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Juntar a massa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De seguida juntar as couves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4098" name="Picture 2" descr="E:\Receitas sustentáveis\Martim\20250316_1618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-2876" b="-2876"/>
          <a:stretch/>
        </p:blipFill>
        <p:spPr bwMode="auto">
          <a:xfrm>
            <a:off x="7205197" y="1867866"/>
            <a:ext cx="2873300" cy="215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Receitas sustentáveis\Martim\20250316_1618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1" b="-32"/>
          <a:stretch/>
        </p:blipFill>
        <p:spPr bwMode="auto">
          <a:xfrm>
            <a:off x="7205196" y="4005083"/>
            <a:ext cx="2790777" cy="228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Receitas sustentáveis\Martim\20250316_1620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38523" y="3848648"/>
            <a:ext cx="2786249" cy="208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407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6595" y="1829765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No final juntar o feijão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Deixar ferver um pouco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1" t="17513" r="6250" b="5350"/>
          <a:stretch/>
        </p:blipFill>
        <p:spPr bwMode="auto">
          <a:xfrm>
            <a:off x="7167521" y="1893778"/>
            <a:ext cx="2823347" cy="210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tilizador\Downloads\20250328_1127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20" y="4218538"/>
            <a:ext cx="2823347" cy="211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192</Words>
  <Application>Microsoft Office PowerPoint</Application>
  <PresentationFormat>Ecrã Panorâmico</PresentationFormat>
  <Paragraphs>106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11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2024/2025 </vt:lpstr>
      <vt:lpstr>Desafio ASS 2024/2025 </vt:lpstr>
      <vt:lpstr>Desafio ASS 2024/2025 </vt:lpstr>
      <vt:lpstr>Desafio ASS 2024/2025 </vt:lpstr>
      <vt:lpstr>Desafio ASS 2024/2025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Alcina Rafael</cp:lastModifiedBy>
  <cp:revision>13</cp:revision>
  <dcterms:created xsi:type="dcterms:W3CDTF">2023-02-27T10:13:00Z</dcterms:created>
  <dcterms:modified xsi:type="dcterms:W3CDTF">2025-04-23T18:02:35Z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562AC7953C4E4409AF867C07A6E12786_12</vt:lpwstr>
  </property>
  <property fmtid="{D5CDD505-2E9C-101B-9397-08002B2CF9AE}" pid="3" name="KSOProductBuildVer">
    <vt:lpwstr>2070-12.2.0.20326</vt:lpwstr>
  </property>
</Properties>
</file>