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62" y="-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09/04/2025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6559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pt-PT" sz="2800" b="1" dirty="0" err="1">
                <a:solidFill>
                  <a:prstClr val="black"/>
                </a:solidFill>
                <a:latin typeface="Calibri" panose="020F0502020204030204"/>
              </a:rPr>
              <a:t>Caldudo</a:t>
            </a:r>
            <a:endParaRPr kumimoji="0" lang="pt-PT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Castanhas piladas</a:t>
            </a:r>
          </a:p>
          <a:p>
            <a:pPr marL="285750" indent="-285750">
              <a:buFontTx/>
              <a:buChar char="-"/>
            </a:pPr>
            <a:r>
              <a:rPr lang="pt-PT" dirty="0"/>
              <a:t>Leite cabra</a:t>
            </a:r>
          </a:p>
          <a:p>
            <a:pPr marL="285750" indent="-285750">
              <a:buFontTx/>
              <a:buChar char="-"/>
            </a:pPr>
            <a:r>
              <a:rPr lang="pt-PT" dirty="0"/>
              <a:t>Água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55648DE-9F2D-23A9-C106-E3FE94E08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9" b="7348"/>
          <a:stretch/>
        </p:blipFill>
        <p:spPr>
          <a:xfrm>
            <a:off x="5987581" y="1983756"/>
            <a:ext cx="3819855" cy="406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91355"/>
            <a:ext cx="9668654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Coloca-se a água a ferver com sal.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Junta-se as castanhas.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C7FE5A-C420-0C73-CE72-2AF0E2862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2898"/>
          <a:stretch/>
        </p:blipFill>
        <p:spPr>
          <a:xfrm>
            <a:off x="6758698" y="2891298"/>
            <a:ext cx="1740993" cy="21704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27C713A-5FD7-307B-1477-1538CC4A9B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b="7316"/>
          <a:stretch/>
        </p:blipFill>
        <p:spPr>
          <a:xfrm>
            <a:off x="8583161" y="3873898"/>
            <a:ext cx="1526519" cy="200748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6A31DE0-CB7C-9D61-4645-1A26D9C06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77" r="598"/>
          <a:stretch/>
        </p:blipFill>
        <p:spPr>
          <a:xfrm>
            <a:off x="8652344" y="1938152"/>
            <a:ext cx="1388155" cy="19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Cozer as castanhas durante 40 minutos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59827E-406F-51B1-BCC7-9CF93F485C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2" b="4578"/>
          <a:stretch/>
        </p:blipFill>
        <p:spPr>
          <a:xfrm>
            <a:off x="5689887" y="2565285"/>
            <a:ext cx="1784339" cy="214358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997A8BB-F814-736C-E988-70318C91C8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" r="5160" b="3887"/>
          <a:stretch/>
        </p:blipFill>
        <p:spPr>
          <a:xfrm>
            <a:off x="8174670" y="2568607"/>
            <a:ext cx="1700488" cy="214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4º) Juntar o leite de cabra.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Ferver durante alguns minutos.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A567AF4-BCD9-E19B-6810-0F5D7B7130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9026" r="9801" b="7732"/>
          <a:stretch/>
        </p:blipFill>
        <p:spPr>
          <a:xfrm>
            <a:off x="8458199" y="1953548"/>
            <a:ext cx="1509705" cy="20077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0355AA8-AF79-DC5E-266E-EC390A720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628" y="4091923"/>
            <a:ext cx="1584276" cy="21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138</Words>
  <Application>Microsoft Office PowerPoint</Application>
  <PresentationFormat>Ecrã Panorâmico</PresentationFormat>
  <Paragraphs>67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 </vt:lpstr>
      <vt:lpstr>Desafio ASS 2024/2025 </vt:lpstr>
      <vt:lpstr>Desafio ASS 2024/2025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Alcina Rafael</cp:lastModifiedBy>
  <cp:revision>3</cp:revision>
  <dcterms:created xsi:type="dcterms:W3CDTF">2023-02-27T10:13:03Z</dcterms:created>
  <dcterms:modified xsi:type="dcterms:W3CDTF">2025-04-09T15:17:38Z</dcterms:modified>
</cp:coreProperties>
</file>