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Caldeirada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peixe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ASS 2024/2025</a:t>
            </a:r>
            <a:r>
              <a:rPr lang="en-GB" sz="2800" b="1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Variedade de peixes</a:t>
            </a:r>
          </a:p>
          <a:p>
            <a:pPr marL="285750" indent="-285750">
              <a:buFontTx/>
              <a:buChar char="-"/>
            </a:pPr>
            <a:r>
              <a:rPr lang="pt-PT" dirty="0"/>
              <a:t>Batatas</a:t>
            </a:r>
          </a:p>
          <a:p>
            <a:pPr marL="285750" indent="-285750">
              <a:buFontTx/>
              <a:buChar char="-"/>
            </a:pPr>
            <a:r>
              <a:rPr lang="pt-PT" dirty="0"/>
              <a:t>Cebolas</a:t>
            </a:r>
          </a:p>
          <a:p>
            <a:pPr marL="285750" indent="-285750">
              <a:buFontTx/>
              <a:buChar char="-"/>
            </a:pPr>
            <a:r>
              <a:rPr lang="pt-PT" dirty="0"/>
              <a:t>Tomates</a:t>
            </a:r>
          </a:p>
          <a:p>
            <a:pPr marL="285750" indent="-285750">
              <a:buFontTx/>
              <a:buChar char="-"/>
            </a:pPr>
            <a:r>
              <a:rPr lang="pt-PT" dirty="0"/>
              <a:t>Pimentos</a:t>
            </a:r>
          </a:p>
          <a:p>
            <a:pPr marL="285750" indent="-285750">
              <a:buFontTx/>
              <a:buChar char="-"/>
            </a:pPr>
            <a:r>
              <a:rPr lang="pt-PT" dirty="0"/>
              <a:t>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Água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 descr="Uma imagem com comida, prato, goiveiro, tigela&#10;&#10;Os conteúdos gerados por IA poderão estar incorretos.">
            <a:extLst>
              <a:ext uri="{FF2B5EF4-FFF2-40B4-BE49-F238E27FC236}">
                <a16:creationId xmlns:a16="http://schemas.microsoft.com/office/drawing/2014/main" id="{9CFED372-A305-86D2-AE82-24DB2614A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92" y="2256013"/>
            <a:ext cx="3857223" cy="38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4494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</a:p>
          <a:p>
            <a:r>
              <a:rPr lang="pt-PT" dirty="0"/>
              <a:t>Preparar os peixes.</a:t>
            </a:r>
          </a:p>
          <a:p>
            <a:r>
              <a:rPr lang="pt-PT" dirty="0"/>
              <a:t>Descascar as cebolas,  as batatas e lavar os tomates e pimentos.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Num tacho colocar as cebolas às rodelas e de seguida</a:t>
            </a:r>
          </a:p>
          <a:p>
            <a:r>
              <a:rPr lang="pt-PT" dirty="0"/>
              <a:t> as batatas também em rodelas.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8" name="Imagem 7" descr="Uma imagem com vestuário, Cara humana, pessoa, rapaz&#10;&#10;Os conteúdos gerados por IA poderão estar incorretos.">
            <a:extLst>
              <a:ext uri="{FF2B5EF4-FFF2-40B4-BE49-F238E27FC236}">
                <a16:creationId xmlns:a16="http://schemas.microsoft.com/office/drawing/2014/main" id="{63B25667-7366-91F5-2A66-BFA05ED4D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705" y="2175694"/>
            <a:ext cx="2000281" cy="2000281"/>
          </a:xfrm>
          <a:prstGeom prst="rect">
            <a:avLst/>
          </a:prstGeom>
        </p:spPr>
      </p:pic>
      <p:pic>
        <p:nvPicPr>
          <p:cNvPr id="10" name="Imagem 9" descr="Uma imagem com pessoa, vestuário, comida, Cara humana&#10;&#10;Os conteúdos gerados por IA poderão estar incorretos.">
            <a:extLst>
              <a:ext uri="{FF2B5EF4-FFF2-40B4-BE49-F238E27FC236}">
                <a16:creationId xmlns:a16="http://schemas.microsoft.com/office/drawing/2014/main" id="{001EAFBC-5B7C-1063-98BB-D6D6BD5CD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705" y="4175975"/>
            <a:ext cx="2000281" cy="20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Colocar o peixe em cima da camada das batatas.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Cortar o tomates em pedaços e o pimento em finas rodelas</a:t>
            </a:r>
          </a:p>
          <a:p>
            <a:r>
              <a:rPr lang="pt-PT" dirty="0"/>
              <a:t> e colocar por cima do peixe.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 descr="Uma imagem com pessoa, vestuário, comida, refeição&#10;&#10;Os conteúdos gerados por IA poderão estar incorretos.">
            <a:extLst>
              <a:ext uri="{FF2B5EF4-FFF2-40B4-BE49-F238E27FC236}">
                <a16:creationId xmlns:a16="http://schemas.microsoft.com/office/drawing/2014/main" id="{08CB87B9-EC67-9BAF-BAED-D9776057C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002" y="1897893"/>
            <a:ext cx="1980455" cy="1980455"/>
          </a:xfrm>
          <a:prstGeom prst="rect">
            <a:avLst/>
          </a:prstGeom>
        </p:spPr>
      </p:pic>
      <p:pic>
        <p:nvPicPr>
          <p:cNvPr id="8" name="Imagem 7" descr="Uma imagem com pessoa, comida, Cara humana, vestuário&#10;&#10;Os conteúdos gerados por IA poderão estar incorretos.">
            <a:extLst>
              <a:ext uri="{FF2B5EF4-FFF2-40B4-BE49-F238E27FC236}">
                <a16:creationId xmlns:a16="http://schemas.microsoft.com/office/drawing/2014/main" id="{BD48E055-A5D6-9694-5D26-5BD4B1E44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002" y="3898977"/>
            <a:ext cx="2100649" cy="21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Colocar água até ao nível do peixe e temperar com alho,</a:t>
            </a:r>
          </a:p>
          <a:p>
            <a:r>
              <a:rPr lang="pt-PT" dirty="0"/>
              <a:t> sal e azeite generoso.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Levar ao lume e deixar cozer durante 30 minutos.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 descr="Uma imagem com vestuário, pessoa, comida, Cara humana&#10;&#10;Os conteúdos gerados por IA poderão estar incorretos.">
            <a:extLst>
              <a:ext uri="{FF2B5EF4-FFF2-40B4-BE49-F238E27FC236}">
                <a16:creationId xmlns:a16="http://schemas.microsoft.com/office/drawing/2014/main" id="{061889C1-CEBB-FDA6-10D1-52C830574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30" y="1923134"/>
            <a:ext cx="2008377" cy="2008377"/>
          </a:xfrm>
          <a:prstGeom prst="rect">
            <a:avLst/>
          </a:prstGeom>
        </p:spPr>
      </p:pic>
      <p:pic>
        <p:nvPicPr>
          <p:cNvPr id="9" name="Imagem 8" descr="Uma imagem com comida, prato, Utensílios de cozinha e pastelaria, sopa&#10;&#10;Os conteúdos gerados por IA poderão estar incorretos.">
            <a:extLst>
              <a:ext uri="{FF2B5EF4-FFF2-40B4-BE49-F238E27FC236}">
                <a16:creationId xmlns:a16="http://schemas.microsoft.com/office/drawing/2014/main" id="{79711EEF-2151-6669-661F-915D56539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7355" y="3945946"/>
            <a:ext cx="1569325" cy="209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209</Words>
  <Application>Microsoft Office PowerPoint</Application>
  <PresentationFormat>Ecrã Panorâmico</PresentationFormat>
  <Paragraphs>83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2024/2025 </vt:lpstr>
      <vt:lpstr>Desafio ASS 2024/2025 </vt:lpstr>
      <vt:lpstr>Desafio ASS 2024/2025 </vt:lpstr>
      <vt:lpstr>Desafio ASS 2024/2025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Helena Maria Leite Seixas</cp:lastModifiedBy>
  <cp:revision>7</cp:revision>
  <dcterms:created xsi:type="dcterms:W3CDTF">2023-02-27T10:13:03Z</dcterms:created>
  <dcterms:modified xsi:type="dcterms:W3CDTF">2025-05-16T11:28:27Z</dcterms:modified>
</cp:coreProperties>
</file>